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tags/tag181.xml" ContentType="application/vnd.openxmlformats-officedocument.presentationml.tags+xml"/>
  <Override PartName="/ppt/notesSlides/notesSlide2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3.xml" ContentType="application/vnd.openxmlformats-officedocument.presentationml.notesSlide+xml"/>
  <Override PartName="/ppt/tags/tag30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1.wav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3.xml"/><Relationship Id="rId6" Type="http://schemas.microsoft.com/office/2007/relationships/hdphoto" Target="../media/hdphoto4.wdp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audio" Target="../media/audio1.wav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4.xml"/><Relationship Id="rId6" Type="http://schemas.microsoft.com/office/2007/relationships/hdphoto" Target="../media/hdphoto5.wdp"/><Relationship Id="rId5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210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205.xml"/><Relationship Id="rId42" Type="http://schemas.openxmlformats.org/officeDocument/2006/relationships/tags" Target="../tags/tag226.xml"/><Relationship Id="rId47" Type="http://schemas.openxmlformats.org/officeDocument/2006/relationships/tags" Target="../tags/tag231.xml"/><Relationship Id="rId63" Type="http://schemas.openxmlformats.org/officeDocument/2006/relationships/tags" Target="../tags/tag247.xml"/><Relationship Id="rId68" Type="http://schemas.openxmlformats.org/officeDocument/2006/relationships/tags" Target="../tags/tag252.xml"/><Relationship Id="rId84" Type="http://schemas.openxmlformats.org/officeDocument/2006/relationships/tags" Target="../tags/tag268.xml"/><Relationship Id="rId89" Type="http://schemas.openxmlformats.org/officeDocument/2006/relationships/tags" Target="../tags/tag273.xml"/><Relationship Id="rId112" Type="http://schemas.openxmlformats.org/officeDocument/2006/relationships/tags" Target="../tags/tag296.xml"/><Relationship Id="rId16" Type="http://schemas.openxmlformats.org/officeDocument/2006/relationships/tags" Target="../tags/tag200.xml"/><Relationship Id="rId107" Type="http://schemas.openxmlformats.org/officeDocument/2006/relationships/tags" Target="../tags/tag291.xml"/><Relationship Id="rId11" Type="http://schemas.openxmlformats.org/officeDocument/2006/relationships/tags" Target="../tags/tag195.xml"/><Relationship Id="rId32" Type="http://schemas.openxmlformats.org/officeDocument/2006/relationships/tags" Target="../tags/tag216.xml"/><Relationship Id="rId37" Type="http://schemas.openxmlformats.org/officeDocument/2006/relationships/tags" Target="../tags/tag221.xml"/><Relationship Id="rId53" Type="http://schemas.openxmlformats.org/officeDocument/2006/relationships/tags" Target="../tags/tag237.xml"/><Relationship Id="rId58" Type="http://schemas.openxmlformats.org/officeDocument/2006/relationships/tags" Target="../tags/tag242.xml"/><Relationship Id="rId74" Type="http://schemas.openxmlformats.org/officeDocument/2006/relationships/tags" Target="../tags/tag258.xml"/><Relationship Id="rId79" Type="http://schemas.openxmlformats.org/officeDocument/2006/relationships/tags" Target="../tags/tag263.xml"/><Relationship Id="rId102" Type="http://schemas.openxmlformats.org/officeDocument/2006/relationships/tags" Target="../tags/tag286.xml"/><Relationship Id="rId5" Type="http://schemas.openxmlformats.org/officeDocument/2006/relationships/tags" Target="../tags/tag189.xml"/><Relationship Id="rId90" Type="http://schemas.openxmlformats.org/officeDocument/2006/relationships/tags" Target="../tags/tag274.xml"/><Relationship Id="rId95" Type="http://schemas.openxmlformats.org/officeDocument/2006/relationships/tags" Target="../tags/tag279.xml"/><Relationship Id="rId22" Type="http://schemas.openxmlformats.org/officeDocument/2006/relationships/tags" Target="../tags/tag206.xml"/><Relationship Id="rId27" Type="http://schemas.openxmlformats.org/officeDocument/2006/relationships/tags" Target="../tags/tag211.xml"/><Relationship Id="rId43" Type="http://schemas.openxmlformats.org/officeDocument/2006/relationships/tags" Target="../tags/tag227.xml"/><Relationship Id="rId48" Type="http://schemas.openxmlformats.org/officeDocument/2006/relationships/tags" Target="../tags/tag232.xml"/><Relationship Id="rId64" Type="http://schemas.openxmlformats.org/officeDocument/2006/relationships/tags" Target="../tags/tag248.xml"/><Relationship Id="rId69" Type="http://schemas.openxmlformats.org/officeDocument/2006/relationships/tags" Target="../tags/tag253.xml"/><Relationship Id="rId113" Type="http://schemas.openxmlformats.org/officeDocument/2006/relationships/tags" Target="../tags/tag297.xml"/><Relationship Id="rId118" Type="http://schemas.openxmlformats.org/officeDocument/2006/relationships/image" Target="../media/image10.jpeg"/><Relationship Id="rId80" Type="http://schemas.openxmlformats.org/officeDocument/2006/relationships/tags" Target="../tags/tag264.xml"/><Relationship Id="rId85" Type="http://schemas.openxmlformats.org/officeDocument/2006/relationships/tags" Target="../tags/tag269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33" Type="http://schemas.openxmlformats.org/officeDocument/2006/relationships/tags" Target="../tags/tag217.xml"/><Relationship Id="rId38" Type="http://schemas.openxmlformats.org/officeDocument/2006/relationships/tags" Target="../tags/tag222.xml"/><Relationship Id="rId59" Type="http://schemas.openxmlformats.org/officeDocument/2006/relationships/tags" Target="../tags/tag243.xml"/><Relationship Id="rId103" Type="http://schemas.openxmlformats.org/officeDocument/2006/relationships/tags" Target="../tags/tag287.xml"/><Relationship Id="rId108" Type="http://schemas.openxmlformats.org/officeDocument/2006/relationships/tags" Target="../tags/tag292.xml"/><Relationship Id="rId54" Type="http://schemas.openxmlformats.org/officeDocument/2006/relationships/tags" Target="../tags/tag238.xml"/><Relationship Id="rId70" Type="http://schemas.openxmlformats.org/officeDocument/2006/relationships/tags" Target="../tags/tag254.xml"/><Relationship Id="rId75" Type="http://schemas.openxmlformats.org/officeDocument/2006/relationships/tags" Target="../tags/tag259.xml"/><Relationship Id="rId91" Type="http://schemas.openxmlformats.org/officeDocument/2006/relationships/tags" Target="../tags/tag275.xml"/><Relationship Id="rId96" Type="http://schemas.openxmlformats.org/officeDocument/2006/relationships/tags" Target="../tags/tag280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23" Type="http://schemas.openxmlformats.org/officeDocument/2006/relationships/tags" Target="../tags/tag207.xml"/><Relationship Id="rId28" Type="http://schemas.openxmlformats.org/officeDocument/2006/relationships/tags" Target="../tags/tag212.xml"/><Relationship Id="rId49" Type="http://schemas.openxmlformats.org/officeDocument/2006/relationships/tags" Target="../tags/tag233.xml"/><Relationship Id="rId114" Type="http://schemas.openxmlformats.org/officeDocument/2006/relationships/tags" Target="../tags/tag298.xml"/><Relationship Id="rId119" Type="http://schemas.openxmlformats.org/officeDocument/2006/relationships/image" Target="../media/image3.png"/><Relationship Id="rId10" Type="http://schemas.openxmlformats.org/officeDocument/2006/relationships/tags" Target="../tags/tag194.xml"/><Relationship Id="rId31" Type="http://schemas.openxmlformats.org/officeDocument/2006/relationships/tags" Target="../tags/tag215.xml"/><Relationship Id="rId44" Type="http://schemas.openxmlformats.org/officeDocument/2006/relationships/tags" Target="../tags/tag228.xml"/><Relationship Id="rId52" Type="http://schemas.openxmlformats.org/officeDocument/2006/relationships/tags" Target="../tags/tag236.xml"/><Relationship Id="rId60" Type="http://schemas.openxmlformats.org/officeDocument/2006/relationships/tags" Target="../tags/tag244.xml"/><Relationship Id="rId65" Type="http://schemas.openxmlformats.org/officeDocument/2006/relationships/tags" Target="../tags/tag249.xml"/><Relationship Id="rId73" Type="http://schemas.openxmlformats.org/officeDocument/2006/relationships/tags" Target="../tags/tag257.xml"/><Relationship Id="rId78" Type="http://schemas.openxmlformats.org/officeDocument/2006/relationships/tags" Target="../tags/tag262.xml"/><Relationship Id="rId81" Type="http://schemas.openxmlformats.org/officeDocument/2006/relationships/tags" Target="../tags/tag265.xml"/><Relationship Id="rId86" Type="http://schemas.openxmlformats.org/officeDocument/2006/relationships/tags" Target="../tags/tag270.xml"/><Relationship Id="rId94" Type="http://schemas.openxmlformats.org/officeDocument/2006/relationships/tags" Target="../tags/tag278.xml"/><Relationship Id="rId99" Type="http://schemas.openxmlformats.org/officeDocument/2006/relationships/tags" Target="../tags/tag283.xml"/><Relationship Id="rId101" Type="http://schemas.openxmlformats.org/officeDocument/2006/relationships/tags" Target="../tags/tag285.xml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39" Type="http://schemas.openxmlformats.org/officeDocument/2006/relationships/tags" Target="../tags/tag223.xml"/><Relationship Id="rId109" Type="http://schemas.openxmlformats.org/officeDocument/2006/relationships/tags" Target="../tags/tag293.xml"/><Relationship Id="rId34" Type="http://schemas.openxmlformats.org/officeDocument/2006/relationships/tags" Target="../tags/tag218.xml"/><Relationship Id="rId50" Type="http://schemas.openxmlformats.org/officeDocument/2006/relationships/tags" Target="../tags/tag234.xml"/><Relationship Id="rId55" Type="http://schemas.openxmlformats.org/officeDocument/2006/relationships/tags" Target="../tags/tag239.xml"/><Relationship Id="rId76" Type="http://schemas.openxmlformats.org/officeDocument/2006/relationships/tags" Target="../tags/tag260.xml"/><Relationship Id="rId97" Type="http://schemas.openxmlformats.org/officeDocument/2006/relationships/tags" Target="../tags/tag281.xml"/><Relationship Id="rId104" Type="http://schemas.openxmlformats.org/officeDocument/2006/relationships/tags" Target="../tags/tag288.xml"/><Relationship Id="rId7" Type="http://schemas.openxmlformats.org/officeDocument/2006/relationships/tags" Target="../tags/tag191.xml"/><Relationship Id="rId71" Type="http://schemas.openxmlformats.org/officeDocument/2006/relationships/tags" Target="../tags/tag255.xml"/><Relationship Id="rId92" Type="http://schemas.openxmlformats.org/officeDocument/2006/relationships/tags" Target="../tags/tag276.xml"/><Relationship Id="rId2" Type="http://schemas.openxmlformats.org/officeDocument/2006/relationships/tags" Target="../tags/tag186.xml"/><Relationship Id="rId29" Type="http://schemas.openxmlformats.org/officeDocument/2006/relationships/tags" Target="../tags/tag213.xml"/><Relationship Id="rId24" Type="http://schemas.openxmlformats.org/officeDocument/2006/relationships/tags" Target="../tags/tag208.xml"/><Relationship Id="rId40" Type="http://schemas.openxmlformats.org/officeDocument/2006/relationships/tags" Target="../tags/tag224.xml"/><Relationship Id="rId45" Type="http://schemas.openxmlformats.org/officeDocument/2006/relationships/tags" Target="../tags/tag229.xml"/><Relationship Id="rId66" Type="http://schemas.openxmlformats.org/officeDocument/2006/relationships/tags" Target="../tags/tag250.xml"/><Relationship Id="rId87" Type="http://schemas.openxmlformats.org/officeDocument/2006/relationships/tags" Target="../tags/tag271.xml"/><Relationship Id="rId110" Type="http://schemas.openxmlformats.org/officeDocument/2006/relationships/tags" Target="../tags/tag294.xml"/><Relationship Id="rId115" Type="http://schemas.openxmlformats.org/officeDocument/2006/relationships/tags" Target="../tags/tag299.xml"/><Relationship Id="rId61" Type="http://schemas.openxmlformats.org/officeDocument/2006/relationships/tags" Target="../tags/tag245.xml"/><Relationship Id="rId82" Type="http://schemas.openxmlformats.org/officeDocument/2006/relationships/tags" Target="../tags/tag266.xml"/><Relationship Id="rId19" Type="http://schemas.openxmlformats.org/officeDocument/2006/relationships/tags" Target="../tags/tag203.xml"/><Relationship Id="rId14" Type="http://schemas.openxmlformats.org/officeDocument/2006/relationships/tags" Target="../tags/tag198.xml"/><Relationship Id="rId30" Type="http://schemas.openxmlformats.org/officeDocument/2006/relationships/tags" Target="../tags/tag214.xml"/><Relationship Id="rId35" Type="http://schemas.openxmlformats.org/officeDocument/2006/relationships/tags" Target="../tags/tag219.xml"/><Relationship Id="rId56" Type="http://schemas.openxmlformats.org/officeDocument/2006/relationships/tags" Target="../tags/tag240.xml"/><Relationship Id="rId77" Type="http://schemas.openxmlformats.org/officeDocument/2006/relationships/tags" Target="../tags/tag261.xml"/><Relationship Id="rId100" Type="http://schemas.openxmlformats.org/officeDocument/2006/relationships/tags" Target="../tags/tag284.xml"/><Relationship Id="rId105" Type="http://schemas.openxmlformats.org/officeDocument/2006/relationships/tags" Target="../tags/tag289.xml"/><Relationship Id="rId8" Type="http://schemas.openxmlformats.org/officeDocument/2006/relationships/tags" Target="../tags/tag192.xml"/><Relationship Id="rId51" Type="http://schemas.openxmlformats.org/officeDocument/2006/relationships/tags" Target="../tags/tag235.xml"/><Relationship Id="rId72" Type="http://schemas.openxmlformats.org/officeDocument/2006/relationships/tags" Target="../tags/tag256.xml"/><Relationship Id="rId93" Type="http://schemas.openxmlformats.org/officeDocument/2006/relationships/tags" Target="../tags/tag277.xml"/><Relationship Id="rId98" Type="http://schemas.openxmlformats.org/officeDocument/2006/relationships/tags" Target="../tags/tag282.xml"/><Relationship Id="rId3" Type="http://schemas.openxmlformats.org/officeDocument/2006/relationships/tags" Target="../tags/tag187.xml"/><Relationship Id="rId25" Type="http://schemas.openxmlformats.org/officeDocument/2006/relationships/tags" Target="../tags/tag209.xml"/><Relationship Id="rId46" Type="http://schemas.openxmlformats.org/officeDocument/2006/relationships/tags" Target="../tags/tag230.xml"/><Relationship Id="rId67" Type="http://schemas.openxmlformats.org/officeDocument/2006/relationships/tags" Target="../tags/tag251.xml"/><Relationship Id="rId116" Type="http://schemas.openxmlformats.org/officeDocument/2006/relationships/tags" Target="../tags/tag300.xml"/><Relationship Id="rId20" Type="http://schemas.openxmlformats.org/officeDocument/2006/relationships/tags" Target="../tags/tag204.xml"/><Relationship Id="rId41" Type="http://schemas.openxmlformats.org/officeDocument/2006/relationships/tags" Target="../tags/tag225.xml"/><Relationship Id="rId62" Type="http://schemas.openxmlformats.org/officeDocument/2006/relationships/tags" Target="../tags/tag246.xml"/><Relationship Id="rId83" Type="http://schemas.openxmlformats.org/officeDocument/2006/relationships/tags" Target="../tags/tag267.xml"/><Relationship Id="rId88" Type="http://schemas.openxmlformats.org/officeDocument/2006/relationships/tags" Target="../tags/tag272.xml"/><Relationship Id="rId111" Type="http://schemas.openxmlformats.org/officeDocument/2006/relationships/tags" Target="../tags/tag295.xml"/><Relationship Id="rId15" Type="http://schemas.openxmlformats.org/officeDocument/2006/relationships/tags" Target="../tags/tag199.xml"/><Relationship Id="rId36" Type="http://schemas.openxmlformats.org/officeDocument/2006/relationships/tags" Target="../tags/tag220.xml"/><Relationship Id="rId57" Type="http://schemas.openxmlformats.org/officeDocument/2006/relationships/tags" Target="../tags/tag241.xml"/><Relationship Id="rId106" Type="http://schemas.openxmlformats.org/officeDocument/2006/relationships/tags" Target="../tags/tag29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audio" Target="../media/audio1.wav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1.xml"/><Relationship Id="rId6" Type="http://schemas.microsoft.com/office/2007/relationships/hdphoto" Target="../media/hdphoto7.wdp"/><Relationship Id="rId5" Type="http://schemas.openxmlformats.org/officeDocument/2006/relationships/image" Target="../media/image46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audio" Target="../media/audio1.wav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2.xml"/><Relationship Id="rId6" Type="http://schemas.microsoft.com/office/2007/relationships/hdphoto" Target="../media/hdphoto9.wdp"/><Relationship Id="rId5" Type="http://schemas.openxmlformats.org/officeDocument/2006/relationships/image" Target="../media/image48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3.xml"/><Relationship Id="rId6" Type="http://schemas.microsoft.com/office/2007/relationships/hdphoto" Target="../media/hdphoto11.wdp"/><Relationship Id="rId5" Type="http://schemas.openxmlformats.org/officeDocument/2006/relationships/image" Target="../media/image50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audio" Target="../media/audio1.wav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4.xml"/><Relationship Id="rId6" Type="http://schemas.microsoft.com/office/2007/relationships/hdphoto" Target="../media/hdphoto12.wdp"/><Relationship Id="rId5" Type="http://schemas.openxmlformats.org/officeDocument/2006/relationships/image" Target="../media/image5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5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audio" Target="../media/audio1.wav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6.xml"/><Relationship Id="rId6" Type="http://schemas.microsoft.com/office/2007/relationships/hdphoto" Target="../media/hdphoto14.wdp"/><Relationship Id="rId5" Type="http://schemas.openxmlformats.org/officeDocument/2006/relationships/image" Target="../media/image53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tags" Target="../tags/tag332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327.xml"/><Relationship Id="rId42" Type="http://schemas.openxmlformats.org/officeDocument/2006/relationships/tags" Target="../tags/tag348.xml"/><Relationship Id="rId47" Type="http://schemas.openxmlformats.org/officeDocument/2006/relationships/tags" Target="../tags/tag353.xml"/><Relationship Id="rId63" Type="http://schemas.openxmlformats.org/officeDocument/2006/relationships/tags" Target="../tags/tag369.xml"/><Relationship Id="rId68" Type="http://schemas.openxmlformats.org/officeDocument/2006/relationships/tags" Target="../tags/tag374.xml"/><Relationship Id="rId84" Type="http://schemas.openxmlformats.org/officeDocument/2006/relationships/tags" Target="../tags/tag390.xml"/><Relationship Id="rId89" Type="http://schemas.openxmlformats.org/officeDocument/2006/relationships/tags" Target="../tags/tag395.xml"/><Relationship Id="rId112" Type="http://schemas.openxmlformats.org/officeDocument/2006/relationships/tags" Target="../tags/tag418.xml"/><Relationship Id="rId16" Type="http://schemas.openxmlformats.org/officeDocument/2006/relationships/tags" Target="../tags/tag322.xml"/><Relationship Id="rId107" Type="http://schemas.openxmlformats.org/officeDocument/2006/relationships/tags" Target="../tags/tag413.xml"/><Relationship Id="rId11" Type="http://schemas.openxmlformats.org/officeDocument/2006/relationships/tags" Target="../tags/tag317.xml"/><Relationship Id="rId32" Type="http://schemas.openxmlformats.org/officeDocument/2006/relationships/tags" Target="../tags/tag338.xml"/><Relationship Id="rId37" Type="http://schemas.openxmlformats.org/officeDocument/2006/relationships/tags" Target="../tags/tag343.xml"/><Relationship Id="rId53" Type="http://schemas.openxmlformats.org/officeDocument/2006/relationships/tags" Target="../tags/tag359.xml"/><Relationship Id="rId58" Type="http://schemas.openxmlformats.org/officeDocument/2006/relationships/tags" Target="../tags/tag364.xml"/><Relationship Id="rId74" Type="http://schemas.openxmlformats.org/officeDocument/2006/relationships/tags" Target="../tags/tag380.xml"/><Relationship Id="rId79" Type="http://schemas.openxmlformats.org/officeDocument/2006/relationships/tags" Target="../tags/tag385.xml"/><Relationship Id="rId102" Type="http://schemas.openxmlformats.org/officeDocument/2006/relationships/tags" Target="../tags/tag408.xml"/><Relationship Id="rId5" Type="http://schemas.openxmlformats.org/officeDocument/2006/relationships/tags" Target="../tags/tag311.xml"/><Relationship Id="rId90" Type="http://schemas.openxmlformats.org/officeDocument/2006/relationships/tags" Target="../tags/tag396.xml"/><Relationship Id="rId95" Type="http://schemas.openxmlformats.org/officeDocument/2006/relationships/tags" Target="../tags/tag401.xml"/><Relationship Id="rId22" Type="http://schemas.openxmlformats.org/officeDocument/2006/relationships/tags" Target="../tags/tag328.xml"/><Relationship Id="rId27" Type="http://schemas.openxmlformats.org/officeDocument/2006/relationships/tags" Target="../tags/tag333.xml"/><Relationship Id="rId43" Type="http://schemas.openxmlformats.org/officeDocument/2006/relationships/tags" Target="../tags/tag349.xml"/><Relationship Id="rId48" Type="http://schemas.openxmlformats.org/officeDocument/2006/relationships/tags" Target="../tags/tag354.xml"/><Relationship Id="rId64" Type="http://schemas.openxmlformats.org/officeDocument/2006/relationships/tags" Target="../tags/tag370.xml"/><Relationship Id="rId69" Type="http://schemas.openxmlformats.org/officeDocument/2006/relationships/tags" Target="../tags/tag375.xml"/><Relationship Id="rId113" Type="http://schemas.openxmlformats.org/officeDocument/2006/relationships/tags" Target="../tags/tag419.xml"/><Relationship Id="rId118" Type="http://schemas.openxmlformats.org/officeDocument/2006/relationships/image" Target="../media/image10.jpeg"/><Relationship Id="rId80" Type="http://schemas.openxmlformats.org/officeDocument/2006/relationships/tags" Target="../tags/tag386.xml"/><Relationship Id="rId85" Type="http://schemas.openxmlformats.org/officeDocument/2006/relationships/tags" Target="../tags/tag391.xml"/><Relationship Id="rId12" Type="http://schemas.openxmlformats.org/officeDocument/2006/relationships/tags" Target="../tags/tag318.xml"/><Relationship Id="rId17" Type="http://schemas.openxmlformats.org/officeDocument/2006/relationships/tags" Target="../tags/tag323.xml"/><Relationship Id="rId33" Type="http://schemas.openxmlformats.org/officeDocument/2006/relationships/tags" Target="../tags/tag339.xml"/><Relationship Id="rId38" Type="http://schemas.openxmlformats.org/officeDocument/2006/relationships/tags" Target="../tags/tag344.xml"/><Relationship Id="rId59" Type="http://schemas.openxmlformats.org/officeDocument/2006/relationships/tags" Target="../tags/tag365.xml"/><Relationship Id="rId103" Type="http://schemas.openxmlformats.org/officeDocument/2006/relationships/tags" Target="../tags/tag409.xml"/><Relationship Id="rId108" Type="http://schemas.openxmlformats.org/officeDocument/2006/relationships/tags" Target="../tags/tag414.xml"/><Relationship Id="rId54" Type="http://schemas.openxmlformats.org/officeDocument/2006/relationships/tags" Target="../tags/tag360.xml"/><Relationship Id="rId70" Type="http://schemas.openxmlformats.org/officeDocument/2006/relationships/tags" Target="../tags/tag376.xml"/><Relationship Id="rId75" Type="http://schemas.openxmlformats.org/officeDocument/2006/relationships/tags" Target="../tags/tag381.xml"/><Relationship Id="rId91" Type="http://schemas.openxmlformats.org/officeDocument/2006/relationships/tags" Target="../tags/tag397.xml"/><Relationship Id="rId96" Type="http://schemas.openxmlformats.org/officeDocument/2006/relationships/tags" Target="../tags/tag402.xml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23" Type="http://schemas.openxmlformats.org/officeDocument/2006/relationships/tags" Target="../tags/tag329.xml"/><Relationship Id="rId28" Type="http://schemas.openxmlformats.org/officeDocument/2006/relationships/tags" Target="../tags/tag334.xml"/><Relationship Id="rId49" Type="http://schemas.openxmlformats.org/officeDocument/2006/relationships/tags" Target="../tags/tag355.xml"/><Relationship Id="rId114" Type="http://schemas.openxmlformats.org/officeDocument/2006/relationships/tags" Target="../tags/tag420.xml"/><Relationship Id="rId119" Type="http://schemas.openxmlformats.org/officeDocument/2006/relationships/image" Target="../media/image3.png"/><Relationship Id="rId10" Type="http://schemas.openxmlformats.org/officeDocument/2006/relationships/tags" Target="../tags/tag316.xml"/><Relationship Id="rId31" Type="http://schemas.openxmlformats.org/officeDocument/2006/relationships/tags" Target="../tags/tag337.xml"/><Relationship Id="rId44" Type="http://schemas.openxmlformats.org/officeDocument/2006/relationships/tags" Target="../tags/tag350.xml"/><Relationship Id="rId52" Type="http://schemas.openxmlformats.org/officeDocument/2006/relationships/tags" Target="../tags/tag358.xml"/><Relationship Id="rId60" Type="http://schemas.openxmlformats.org/officeDocument/2006/relationships/tags" Target="../tags/tag366.xml"/><Relationship Id="rId65" Type="http://schemas.openxmlformats.org/officeDocument/2006/relationships/tags" Target="../tags/tag371.xml"/><Relationship Id="rId73" Type="http://schemas.openxmlformats.org/officeDocument/2006/relationships/tags" Target="../tags/tag379.xml"/><Relationship Id="rId78" Type="http://schemas.openxmlformats.org/officeDocument/2006/relationships/tags" Target="../tags/tag384.xml"/><Relationship Id="rId81" Type="http://schemas.openxmlformats.org/officeDocument/2006/relationships/tags" Target="../tags/tag387.xml"/><Relationship Id="rId86" Type="http://schemas.openxmlformats.org/officeDocument/2006/relationships/tags" Target="../tags/tag392.xml"/><Relationship Id="rId94" Type="http://schemas.openxmlformats.org/officeDocument/2006/relationships/tags" Target="../tags/tag400.xml"/><Relationship Id="rId99" Type="http://schemas.openxmlformats.org/officeDocument/2006/relationships/tags" Target="../tags/tag405.xml"/><Relationship Id="rId101" Type="http://schemas.openxmlformats.org/officeDocument/2006/relationships/tags" Target="../tags/tag407.xml"/><Relationship Id="rId4" Type="http://schemas.openxmlformats.org/officeDocument/2006/relationships/tags" Target="../tags/tag310.xml"/><Relationship Id="rId9" Type="http://schemas.openxmlformats.org/officeDocument/2006/relationships/tags" Target="../tags/tag315.xml"/><Relationship Id="rId13" Type="http://schemas.openxmlformats.org/officeDocument/2006/relationships/tags" Target="../tags/tag319.xml"/><Relationship Id="rId18" Type="http://schemas.openxmlformats.org/officeDocument/2006/relationships/tags" Target="../tags/tag324.xml"/><Relationship Id="rId39" Type="http://schemas.openxmlformats.org/officeDocument/2006/relationships/tags" Target="../tags/tag345.xml"/><Relationship Id="rId109" Type="http://schemas.openxmlformats.org/officeDocument/2006/relationships/tags" Target="../tags/tag415.xml"/><Relationship Id="rId34" Type="http://schemas.openxmlformats.org/officeDocument/2006/relationships/tags" Target="../tags/tag340.xml"/><Relationship Id="rId50" Type="http://schemas.openxmlformats.org/officeDocument/2006/relationships/tags" Target="../tags/tag356.xml"/><Relationship Id="rId55" Type="http://schemas.openxmlformats.org/officeDocument/2006/relationships/tags" Target="../tags/tag361.xml"/><Relationship Id="rId76" Type="http://schemas.openxmlformats.org/officeDocument/2006/relationships/tags" Target="../tags/tag382.xml"/><Relationship Id="rId97" Type="http://schemas.openxmlformats.org/officeDocument/2006/relationships/tags" Target="../tags/tag403.xml"/><Relationship Id="rId104" Type="http://schemas.openxmlformats.org/officeDocument/2006/relationships/tags" Target="../tags/tag410.xml"/><Relationship Id="rId7" Type="http://schemas.openxmlformats.org/officeDocument/2006/relationships/tags" Target="../tags/tag313.xml"/><Relationship Id="rId71" Type="http://schemas.openxmlformats.org/officeDocument/2006/relationships/tags" Target="../tags/tag377.xml"/><Relationship Id="rId92" Type="http://schemas.openxmlformats.org/officeDocument/2006/relationships/tags" Target="../tags/tag398.xml"/><Relationship Id="rId2" Type="http://schemas.openxmlformats.org/officeDocument/2006/relationships/tags" Target="../tags/tag308.xml"/><Relationship Id="rId29" Type="http://schemas.openxmlformats.org/officeDocument/2006/relationships/tags" Target="../tags/tag335.xml"/><Relationship Id="rId24" Type="http://schemas.openxmlformats.org/officeDocument/2006/relationships/tags" Target="../tags/tag330.xml"/><Relationship Id="rId40" Type="http://schemas.openxmlformats.org/officeDocument/2006/relationships/tags" Target="../tags/tag346.xml"/><Relationship Id="rId45" Type="http://schemas.openxmlformats.org/officeDocument/2006/relationships/tags" Target="../tags/tag351.xml"/><Relationship Id="rId66" Type="http://schemas.openxmlformats.org/officeDocument/2006/relationships/tags" Target="../tags/tag372.xml"/><Relationship Id="rId87" Type="http://schemas.openxmlformats.org/officeDocument/2006/relationships/tags" Target="../tags/tag393.xml"/><Relationship Id="rId110" Type="http://schemas.openxmlformats.org/officeDocument/2006/relationships/tags" Target="../tags/tag416.xml"/><Relationship Id="rId115" Type="http://schemas.openxmlformats.org/officeDocument/2006/relationships/tags" Target="../tags/tag421.xml"/><Relationship Id="rId61" Type="http://schemas.openxmlformats.org/officeDocument/2006/relationships/tags" Target="../tags/tag367.xml"/><Relationship Id="rId82" Type="http://schemas.openxmlformats.org/officeDocument/2006/relationships/tags" Target="../tags/tag388.xml"/><Relationship Id="rId19" Type="http://schemas.openxmlformats.org/officeDocument/2006/relationships/tags" Target="../tags/tag325.xml"/><Relationship Id="rId14" Type="http://schemas.openxmlformats.org/officeDocument/2006/relationships/tags" Target="../tags/tag320.xml"/><Relationship Id="rId30" Type="http://schemas.openxmlformats.org/officeDocument/2006/relationships/tags" Target="../tags/tag336.xml"/><Relationship Id="rId35" Type="http://schemas.openxmlformats.org/officeDocument/2006/relationships/tags" Target="../tags/tag341.xml"/><Relationship Id="rId56" Type="http://schemas.openxmlformats.org/officeDocument/2006/relationships/tags" Target="../tags/tag362.xml"/><Relationship Id="rId77" Type="http://schemas.openxmlformats.org/officeDocument/2006/relationships/tags" Target="../tags/tag383.xml"/><Relationship Id="rId100" Type="http://schemas.openxmlformats.org/officeDocument/2006/relationships/tags" Target="../tags/tag406.xml"/><Relationship Id="rId105" Type="http://schemas.openxmlformats.org/officeDocument/2006/relationships/tags" Target="../tags/tag411.xml"/><Relationship Id="rId8" Type="http://schemas.openxmlformats.org/officeDocument/2006/relationships/tags" Target="../tags/tag314.xml"/><Relationship Id="rId51" Type="http://schemas.openxmlformats.org/officeDocument/2006/relationships/tags" Target="../tags/tag357.xml"/><Relationship Id="rId72" Type="http://schemas.openxmlformats.org/officeDocument/2006/relationships/tags" Target="../tags/tag378.xml"/><Relationship Id="rId93" Type="http://schemas.openxmlformats.org/officeDocument/2006/relationships/tags" Target="../tags/tag399.xml"/><Relationship Id="rId98" Type="http://schemas.openxmlformats.org/officeDocument/2006/relationships/tags" Target="../tags/tag404.xml"/><Relationship Id="rId3" Type="http://schemas.openxmlformats.org/officeDocument/2006/relationships/tags" Target="../tags/tag309.xml"/><Relationship Id="rId25" Type="http://schemas.openxmlformats.org/officeDocument/2006/relationships/tags" Target="../tags/tag331.xml"/><Relationship Id="rId46" Type="http://schemas.openxmlformats.org/officeDocument/2006/relationships/tags" Target="../tags/tag352.xml"/><Relationship Id="rId67" Type="http://schemas.openxmlformats.org/officeDocument/2006/relationships/tags" Target="../tags/tag373.xml"/><Relationship Id="rId116" Type="http://schemas.openxmlformats.org/officeDocument/2006/relationships/tags" Target="../tags/tag422.xml"/><Relationship Id="rId20" Type="http://schemas.openxmlformats.org/officeDocument/2006/relationships/tags" Target="../tags/tag326.xml"/><Relationship Id="rId41" Type="http://schemas.openxmlformats.org/officeDocument/2006/relationships/tags" Target="../tags/tag347.xml"/><Relationship Id="rId62" Type="http://schemas.openxmlformats.org/officeDocument/2006/relationships/tags" Target="../tags/tag368.xml"/><Relationship Id="rId83" Type="http://schemas.openxmlformats.org/officeDocument/2006/relationships/tags" Target="../tags/tag389.xml"/><Relationship Id="rId88" Type="http://schemas.openxmlformats.org/officeDocument/2006/relationships/tags" Target="../tags/tag394.xml"/><Relationship Id="rId111" Type="http://schemas.openxmlformats.org/officeDocument/2006/relationships/tags" Target="../tags/tag417.xml"/><Relationship Id="rId15" Type="http://schemas.openxmlformats.org/officeDocument/2006/relationships/tags" Target="../tags/tag321.xml"/><Relationship Id="rId36" Type="http://schemas.openxmlformats.org/officeDocument/2006/relationships/tags" Target="../tags/tag342.xml"/><Relationship Id="rId57" Type="http://schemas.openxmlformats.org/officeDocument/2006/relationships/tags" Target="../tags/tag363.xml"/><Relationship Id="rId106" Type="http://schemas.openxmlformats.org/officeDocument/2006/relationships/tags" Target="../tags/tag4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89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84.xml"/><Relationship Id="rId42" Type="http://schemas.openxmlformats.org/officeDocument/2006/relationships/tags" Target="../tags/tag105.xml"/><Relationship Id="rId47" Type="http://schemas.openxmlformats.org/officeDocument/2006/relationships/tags" Target="../tags/tag110.xml"/><Relationship Id="rId63" Type="http://schemas.openxmlformats.org/officeDocument/2006/relationships/tags" Target="../tags/tag126.xml"/><Relationship Id="rId68" Type="http://schemas.openxmlformats.org/officeDocument/2006/relationships/tags" Target="../tags/tag131.xml"/><Relationship Id="rId84" Type="http://schemas.openxmlformats.org/officeDocument/2006/relationships/tags" Target="../tags/tag147.xml"/><Relationship Id="rId89" Type="http://schemas.openxmlformats.org/officeDocument/2006/relationships/tags" Target="../tags/tag152.xml"/><Relationship Id="rId112" Type="http://schemas.openxmlformats.org/officeDocument/2006/relationships/tags" Target="../tags/tag175.xml"/><Relationship Id="rId16" Type="http://schemas.openxmlformats.org/officeDocument/2006/relationships/tags" Target="../tags/tag79.xml"/><Relationship Id="rId107" Type="http://schemas.openxmlformats.org/officeDocument/2006/relationships/tags" Target="../tags/tag170.xml"/><Relationship Id="rId11" Type="http://schemas.openxmlformats.org/officeDocument/2006/relationships/tags" Target="../tags/tag74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53" Type="http://schemas.openxmlformats.org/officeDocument/2006/relationships/tags" Target="../tags/tag116.xml"/><Relationship Id="rId58" Type="http://schemas.openxmlformats.org/officeDocument/2006/relationships/tags" Target="../tags/tag121.xml"/><Relationship Id="rId74" Type="http://schemas.openxmlformats.org/officeDocument/2006/relationships/tags" Target="../tags/tag137.xml"/><Relationship Id="rId79" Type="http://schemas.openxmlformats.org/officeDocument/2006/relationships/tags" Target="../tags/tag142.xml"/><Relationship Id="rId102" Type="http://schemas.openxmlformats.org/officeDocument/2006/relationships/tags" Target="../tags/tag165.xml"/><Relationship Id="rId5" Type="http://schemas.openxmlformats.org/officeDocument/2006/relationships/tags" Target="../tags/tag68.xml"/><Relationship Id="rId90" Type="http://schemas.openxmlformats.org/officeDocument/2006/relationships/tags" Target="../tags/tag153.xml"/><Relationship Id="rId95" Type="http://schemas.openxmlformats.org/officeDocument/2006/relationships/tags" Target="../tags/tag158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43" Type="http://schemas.openxmlformats.org/officeDocument/2006/relationships/tags" Target="../tags/tag106.xml"/><Relationship Id="rId48" Type="http://schemas.openxmlformats.org/officeDocument/2006/relationships/tags" Target="../tags/tag111.xml"/><Relationship Id="rId64" Type="http://schemas.openxmlformats.org/officeDocument/2006/relationships/tags" Target="../tags/tag127.xml"/><Relationship Id="rId69" Type="http://schemas.openxmlformats.org/officeDocument/2006/relationships/tags" Target="../tags/tag132.xml"/><Relationship Id="rId113" Type="http://schemas.openxmlformats.org/officeDocument/2006/relationships/tags" Target="../tags/tag176.xml"/><Relationship Id="rId118" Type="http://schemas.openxmlformats.org/officeDocument/2006/relationships/image" Target="../media/image10.jpeg"/><Relationship Id="rId80" Type="http://schemas.openxmlformats.org/officeDocument/2006/relationships/tags" Target="../tags/tag143.xml"/><Relationship Id="rId85" Type="http://schemas.openxmlformats.org/officeDocument/2006/relationships/tags" Target="../tags/tag148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59" Type="http://schemas.openxmlformats.org/officeDocument/2006/relationships/tags" Target="../tags/tag122.xml"/><Relationship Id="rId103" Type="http://schemas.openxmlformats.org/officeDocument/2006/relationships/tags" Target="../tags/tag166.xml"/><Relationship Id="rId108" Type="http://schemas.openxmlformats.org/officeDocument/2006/relationships/tags" Target="../tags/tag171.xml"/><Relationship Id="rId54" Type="http://schemas.openxmlformats.org/officeDocument/2006/relationships/tags" Target="../tags/tag117.xml"/><Relationship Id="rId70" Type="http://schemas.openxmlformats.org/officeDocument/2006/relationships/tags" Target="../tags/tag133.xml"/><Relationship Id="rId75" Type="http://schemas.openxmlformats.org/officeDocument/2006/relationships/tags" Target="../tags/tag138.xml"/><Relationship Id="rId91" Type="http://schemas.openxmlformats.org/officeDocument/2006/relationships/tags" Target="../tags/tag154.xml"/><Relationship Id="rId96" Type="http://schemas.openxmlformats.org/officeDocument/2006/relationships/tags" Target="../tags/tag159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49" Type="http://schemas.openxmlformats.org/officeDocument/2006/relationships/tags" Target="../tags/tag112.xml"/><Relationship Id="rId114" Type="http://schemas.openxmlformats.org/officeDocument/2006/relationships/tags" Target="../tags/tag177.xml"/><Relationship Id="rId119" Type="http://schemas.openxmlformats.org/officeDocument/2006/relationships/image" Target="../media/image3.png"/><Relationship Id="rId10" Type="http://schemas.openxmlformats.org/officeDocument/2006/relationships/tags" Target="../tags/tag73.xml"/><Relationship Id="rId31" Type="http://schemas.openxmlformats.org/officeDocument/2006/relationships/tags" Target="../tags/tag94.xml"/><Relationship Id="rId44" Type="http://schemas.openxmlformats.org/officeDocument/2006/relationships/tags" Target="../tags/tag107.xml"/><Relationship Id="rId52" Type="http://schemas.openxmlformats.org/officeDocument/2006/relationships/tags" Target="../tags/tag115.xml"/><Relationship Id="rId60" Type="http://schemas.openxmlformats.org/officeDocument/2006/relationships/tags" Target="../tags/tag123.xml"/><Relationship Id="rId65" Type="http://schemas.openxmlformats.org/officeDocument/2006/relationships/tags" Target="../tags/tag128.xml"/><Relationship Id="rId73" Type="http://schemas.openxmlformats.org/officeDocument/2006/relationships/tags" Target="../tags/tag136.xml"/><Relationship Id="rId78" Type="http://schemas.openxmlformats.org/officeDocument/2006/relationships/tags" Target="../tags/tag141.xml"/><Relationship Id="rId81" Type="http://schemas.openxmlformats.org/officeDocument/2006/relationships/tags" Target="../tags/tag144.xml"/><Relationship Id="rId86" Type="http://schemas.openxmlformats.org/officeDocument/2006/relationships/tags" Target="../tags/tag149.xml"/><Relationship Id="rId94" Type="http://schemas.openxmlformats.org/officeDocument/2006/relationships/tags" Target="../tags/tag157.xml"/><Relationship Id="rId99" Type="http://schemas.openxmlformats.org/officeDocument/2006/relationships/tags" Target="../tags/tag162.xml"/><Relationship Id="rId101" Type="http://schemas.openxmlformats.org/officeDocument/2006/relationships/tags" Target="../tags/tag164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39" Type="http://schemas.openxmlformats.org/officeDocument/2006/relationships/tags" Target="../tags/tag102.xml"/><Relationship Id="rId109" Type="http://schemas.openxmlformats.org/officeDocument/2006/relationships/tags" Target="../tags/tag172.xml"/><Relationship Id="rId34" Type="http://schemas.openxmlformats.org/officeDocument/2006/relationships/tags" Target="../tags/tag97.xml"/><Relationship Id="rId50" Type="http://schemas.openxmlformats.org/officeDocument/2006/relationships/tags" Target="../tags/tag113.xml"/><Relationship Id="rId55" Type="http://schemas.openxmlformats.org/officeDocument/2006/relationships/tags" Target="../tags/tag118.xml"/><Relationship Id="rId76" Type="http://schemas.openxmlformats.org/officeDocument/2006/relationships/tags" Target="../tags/tag139.xml"/><Relationship Id="rId97" Type="http://schemas.openxmlformats.org/officeDocument/2006/relationships/tags" Target="../tags/tag160.xml"/><Relationship Id="rId104" Type="http://schemas.openxmlformats.org/officeDocument/2006/relationships/tags" Target="../tags/tag167.xml"/><Relationship Id="rId7" Type="http://schemas.openxmlformats.org/officeDocument/2006/relationships/tags" Target="../tags/tag70.xml"/><Relationship Id="rId71" Type="http://schemas.openxmlformats.org/officeDocument/2006/relationships/tags" Target="../tags/tag134.xml"/><Relationship Id="rId92" Type="http://schemas.openxmlformats.org/officeDocument/2006/relationships/tags" Target="../tags/tag155.xml"/><Relationship Id="rId2" Type="http://schemas.openxmlformats.org/officeDocument/2006/relationships/tags" Target="../tags/tag65.xml"/><Relationship Id="rId29" Type="http://schemas.openxmlformats.org/officeDocument/2006/relationships/tags" Target="../tags/tag92.xml"/><Relationship Id="rId24" Type="http://schemas.openxmlformats.org/officeDocument/2006/relationships/tags" Target="../tags/tag87.xml"/><Relationship Id="rId40" Type="http://schemas.openxmlformats.org/officeDocument/2006/relationships/tags" Target="../tags/tag103.xml"/><Relationship Id="rId45" Type="http://schemas.openxmlformats.org/officeDocument/2006/relationships/tags" Target="../tags/tag108.xml"/><Relationship Id="rId66" Type="http://schemas.openxmlformats.org/officeDocument/2006/relationships/tags" Target="../tags/tag129.xml"/><Relationship Id="rId87" Type="http://schemas.openxmlformats.org/officeDocument/2006/relationships/tags" Target="../tags/tag150.xml"/><Relationship Id="rId110" Type="http://schemas.openxmlformats.org/officeDocument/2006/relationships/tags" Target="../tags/tag173.xml"/><Relationship Id="rId115" Type="http://schemas.openxmlformats.org/officeDocument/2006/relationships/tags" Target="../tags/tag178.xml"/><Relationship Id="rId61" Type="http://schemas.openxmlformats.org/officeDocument/2006/relationships/tags" Target="../tags/tag124.xml"/><Relationship Id="rId82" Type="http://schemas.openxmlformats.org/officeDocument/2006/relationships/tags" Target="../tags/tag145.xml"/><Relationship Id="rId19" Type="http://schemas.openxmlformats.org/officeDocument/2006/relationships/tags" Target="../tags/tag82.xml"/><Relationship Id="rId14" Type="http://schemas.openxmlformats.org/officeDocument/2006/relationships/tags" Target="../tags/tag77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56" Type="http://schemas.openxmlformats.org/officeDocument/2006/relationships/tags" Target="../tags/tag119.xml"/><Relationship Id="rId77" Type="http://schemas.openxmlformats.org/officeDocument/2006/relationships/tags" Target="../tags/tag140.xml"/><Relationship Id="rId100" Type="http://schemas.openxmlformats.org/officeDocument/2006/relationships/tags" Target="../tags/tag163.xml"/><Relationship Id="rId105" Type="http://schemas.openxmlformats.org/officeDocument/2006/relationships/tags" Target="../tags/tag168.xml"/><Relationship Id="rId8" Type="http://schemas.openxmlformats.org/officeDocument/2006/relationships/tags" Target="../tags/tag71.xml"/><Relationship Id="rId51" Type="http://schemas.openxmlformats.org/officeDocument/2006/relationships/tags" Target="../tags/tag114.xml"/><Relationship Id="rId72" Type="http://schemas.openxmlformats.org/officeDocument/2006/relationships/tags" Target="../tags/tag135.xml"/><Relationship Id="rId93" Type="http://schemas.openxmlformats.org/officeDocument/2006/relationships/tags" Target="../tags/tag156.xml"/><Relationship Id="rId98" Type="http://schemas.openxmlformats.org/officeDocument/2006/relationships/tags" Target="../tags/tag161.xml"/><Relationship Id="rId3" Type="http://schemas.openxmlformats.org/officeDocument/2006/relationships/tags" Target="../tags/tag66.xml"/><Relationship Id="rId25" Type="http://schemas.openxmlformats.org/officeDocument/2006/relationships/tags" Target="../tags/tag88.xml"/><Relationship Id="rId46" Type="http://schemas.openxmlformats.org/officeDocument/2006/relationships/tags" Target="../tags/tag109.xml"/><Relationship Id="rId67" Type="http://schemas.openxmlformats.org/officeDocument/2006/relationships/tags" Target="../tags/tag130.xml"/><Relationship Id="rId116" Type="http://schemas.openxmlformats.org/officeDocument/2006/relationships/tags" Target="../tags/tag179.xml"/><Relationship Id="rId20" Type="http://schemas.openxmlformats.org/officeDocument/2006/relationships/tags" Target="../tags/tag83.xml"/><Relationship Id="rId41" Type="http://schemas.openxmlformats.org/officeDocument/2006/relationships/tags" Target="../tags/tag104.xml"/><Relationship Id="rId62" Type="http://schemas.openxmlformats.org/officeDocument/2006/relationships/tags" Target="../tags/tag125.xml"/><Relationship Id="rId83" Type="http://schemas.openxmlformats.org/officeDocument/2006/relationships/tags" Target="../tags/tag146.xml"/><Relationship Id="rId88" Type="http://schemas.openxmlformats.org/officeDocument/2006/relationships/tags" Target="../tags/tag151.xml"/><Relationship Id="rId111" Type="http://schemas.openxmlformats.org/officeDocument/2006/relationships/tags" Target="../tags/tag174.xml"/><Relationship Id="rId15" Type="http://schemas.openxmlformats.org/officeDocument/2006/relationships/tags" Target="../tags/tag78.xml"/><Relationship Id="rId36" Type="http://schemas.openxmlformats.org/officeDocument/2006/relationships/tags" Target="../tags/tag99.xml"/><Relationship Id="rId57" Type="http://schemas.openxmlformats.org/officeDocument/2006/relationships/tags" Target="../tags/tag120.xml"/><Relationship Id="rId106" Type="http://schemas.openxmlformats.org/officeDocument/2006/relationships/tags" Target="../tags/tag16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tags" Target="../tags/tag425.xml"/><Relationship Id="rId7" Type="http://schemas.openxmlformats.org/officeDocument/2006/relationships/image" Target="../media/image65.png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6" Type="http://schemas.openxmlformats.org/officeDocument/2006/relationships/image" Target="../media/image64.png"/><Relationship Id="rId11" Type="http://schemas.openxmlformats.org/officeDocument/2006/relationships/image" Target="../media/image6.png"/><Relationship Id="rId5" Type="http://schemas.openxmlformats.org/officeDocument/2006/relationships/audio" Target="../media/audio4.wav"/><Relationship Id="rId10" Type="http://schemas.openxmlformats.org/officeDocument/2006/relationships/image" Target="../media/image6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6.jpe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tags" Target="../tags/tag428.xml"/><Relationship Id="rId7" Type="http://schemas.openxmlformats.org/officeDocument/2006/relationships/image" Target="../media/image65.png"/><Relationship Id="rId12" Type="http://schemas.openxmlformats.org/officeDocument/2006/relationships/image" Target="../media/image6.png"/><Relationship Id="rId2" Type="http://schemas.openxmlformats.org/officeDocument/2006/relationships/tags" Target="../tags/tag427.xml"/><Relationship Id="rId1" Type="http://schemas.openxmlformats.org/officeDocument/2006/relationships/tags" Target="../tags/tag426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audio" Target="../media/audio4.wav"/><Relationship Id="rId10" Type="http://schemas.microsoft.com/office/2007/relationships/hdphoto" Target="../media/hdphoto17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tags" Target="../tags/tag431.xml"/><Relationship Id="rId7" Type="http://schemas.openxmlformats.org/officeDocument/2006/relationships/image" Target="../media/image65.png"/><Relationship Id="rId12" Type="http://schemas.openxmlformats.org/officeDocument/2006/relationships/image" Target="../media/image6.png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audio" Target="../media/audio4.wav"/><Relationship Id="rId10" Type="http://schemas.microsoft.com/office/2007/relationships/hdphoto" Target="../media/hdphoto18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tags" Target="../tags/tag434.xml"/><Relationship Id="rId7" Type="http://schemas.openxmlformats.org/officeDocument/2006/relationships/image" Target="../media/image65.png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6" Type="http://schemas.openxmlformats.org/officeDocument/2006/relationships/image" Target="../media/image64.png"/><Relationship Id="rId11" Type="http://schemas.openxmlformats.org/officeDocument/2006/relationships/image" Target="../media/image6.png"/><Relationship Id="rId5" Type="http://schemas.openxmlformats.org/officeDocument/2006/relationships/audio" Target="../media/audio4.wav"/><Relationship Id="rId10" Type="http://schemas.openxmlformats.org/officeDocument/2006/relationships/image" Target="../media/image6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tags" Target="../tags/tag437.xml"/><Relationship Id="rId7" Type="http://schemas.openxmlformats.org/officeDocument/2006/relationships/image" Target="../media/image65.png"/><Relationship Id="rId12" Type="http://schemas.openxmlformats.org/officeDocument/2006/relationships/image" Target="../media/image6.png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audio" Target="../media/audio4.wav"/><Relationship Id="rId10" Type="http://schemas.microsoft.com/office/2007/relationships/hdphoto" Target="../media/hdphoto19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5.png"/><Relationship Id="rId5" Type="http://schemas.openxmlformats.org/officeDocument/2006/relationships/image" Target="../media/image8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0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从前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before, in the past</a:t>
              </a: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cóngqián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流传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spread, to hand down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华文细黑" panose="02010600040101010101" pitchFamily="2" charset="-122"/>
                <a:ea typeface="华文细黑" panose="02010600040101010101" pitchFamily="2" charset="-122"/>
                <a:sym typeface="SimSun" panose="02010600030101010101" pitchFamily="2" charset="-122"/>
              </a:rPr>
              <a:t>liúchuán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时期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period, stage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shíqī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至今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up to now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zhìjīn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782060"/>
            <a:chOff x="4717" y="1909"/>
            <a:chExt cx="3511" cy="5956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农民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f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amer, peasant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nóngmín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孝敬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show filial respect for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xiàojìng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4397375"/>
            <a:chOff x="4717" y="1909"/>
            <a:chExt cx="3511" cy="6925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47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决心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v./n. to make up one’s mind; determination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juéxīn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57912" y="3171026"/>
            <a:ext cx="1801543" cy="2616752"/>
            <a:chOff x="8738" y="3122"/>
            <a:chExt cx="3652" cy="178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38" y="3122"/>
              <a:ext cx="3652" cy="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至今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副词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直到现在，小句句首或动词前。</a:t>
              </a:r>
              <a:endParaRPr lang="en-US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有固定结构：“从古至今”、“流传至今”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我在北京出生、长大，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至今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还没离开过呢。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565207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至今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，很多国家并没有规定什么才是健康食品。</a:t>
              </a:r>
              <a:endPara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930" y="5018405"/>
            <a:ext cx="8958999" cy="1008322"/>
            <a:chOff x="518" y="3426"/>
            <a:chExt cx="13447" cy="1305"/>
          </a:xfrm>
        </p:grpSpPr>
        <p:sp>
          <p:nvSpPr>
            <p:cNvPr id="6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798"/>
              <a:ext cx="13446" cy="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流传</a:t>
              </a:r>
              <a:r>
                <a:rPr lang="zh-CN" altLang="en-US" sz="28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至今</a:t>
              </a:r>
              <a:r>
                <a:rPr lang="zh-CN" altLang="en-US" sz="2800" b="1" dirty="0"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的“百里背米”讲的就是他孝敬父母的故事。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97" b="88525" l="1364" r="99091">
                        <a14:foregroundMark x1="4545" y1="75410" x2="14545" y2="68852"/>
                        <a14:foregroundMark x1="8636" y1="54918" x2="8636" y2="54918"/>
                        <a14:foregroundMark x1="87727" y1="40984" x2="90909" y2="70492"/>
                        <a14:foregroundMark x1="90909" y1="61475" x2="94091" y2="75410"/>
                        <a14:foregroundMark x1="94091" y1="68033" x2="94091" y2="68033"/>
                        <a14:foregroundMark x1="99091" y1="63115" x2="97727" y2="81148"/>
                        <a14:foregroundMark x1="95000" y1="43443" x2="95000" y2="63934"/>
                        <a14:foregroundMark x1="10000" y1="67213" x2="5909" y2="72951"/>
                        <a14:foregroundMark x1="7273" y1="65574" x2="1364" y2="68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41" y="1765951"/>
            <a:ext cx="1313417" cy="728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9422" l="3636" r="96364">
                        <a14:foregroundMark x1="25455" y1="38728" x2="25455" y2="38728"/>
                        <a14:foregroundMark x1="31364" y1="34104" x2="23636" y2="27746"/>
                        <a14:foregroundMark x1="47727" y1="10983" x2="54545" y2="9827"/>
                        <a14:foregroundMark x1="90000" y1="72254" x2="91818" y2="86127"/>
                        <a14:foregroundMark x1="94545" y1="60116" x2="94545" y2="60116"/>
                        <a14:foregroundMark x1="85909" y1="89017" x2="85909" y2="89017"/>
                        <a14:foregroundMark x1="87727" y1="90173" x2="96818" y2="72832"/>
                        <a14:foregroundMark x1="28636" y1="89595" x2="43182" y2="86705"/>
                        <a14:foregroundMark x1="33636" y1="91329" x2="33636" y2="91329"/>
                        <a14:foregroundMark x1="32273" y1="91908" x2="39545" y2="99422"/>
                        <a14:foregroundMark x1="20000" y1="55491" x2="3636" y2="58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82" y="3076574"/>
            <a:ext cx="1040690" cy="8183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61" b="97475" l="2956" r="97537">
                        <a14:foregroundMark x1="33498" y1="32828" x2="44335" y2="15657"/>
                        <a14:foregroundMark x1="44335" y1="15657" x2="46798" y2="16667"/>
                        <a14:foregroundMark x1="53202" y1="11111" x2="60099" y2="25758"/>
                        <a14:foregroundMark x1="45320" y1="6061" x2="42365" y2="16667"/>
                        <a14:foregroundMark x1="74384" y1="76263" x2="84236" y2="91414"/>
                        <a14:foregroundMark x1="76847" y1="85354" x2="84236" y2="97475"/>
                        <a14:foregroundMark x1="84729" y1="69697" x2="97044" y2="64141"/>
                        <a14:foregroundMark x1="28079" y1="37879" x2="33990" y2="58586"/>
                        <a14:foregroundMark x1="33990" y1="58586" x2="33990" y2="58586"/>
                        <a14:foregroundMark x1="18719" y1="45960" x2="18719" y2="45960"/>
                        <a14:foregroundMark x1="9360" y1="43939" x2="38424" y2="53030"/>
                        <a14:foregroundMark x1="2956" y1="48990" x2="9360" y2="45455"/>
                        <a14:foregroundMark x1="26108" y1="81818" x2="54187" y2="90404"/>
                        <a14:foregroundMark x1="28571" y1="96970" x2="56158" y2="97475"/>
                        <a14:foregroundMark x1="62562" y1="13636" x2="84236" y2="17172"/>
                        <a14:foregroundMark x1="84236" y1="17172" x2="86700" y2="20707"/>
                        <a14:foregroundMark x1="78325" y1="16667" x2="73892" y2="64646"/>
                        <a14:foregroundMark x1="97044" y1="7576" x2="82759" y2="72222"/>
                        <a14:foregroundMark x1="97537" y1="29293" x2="94089" y2="70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62" y="5787778"/>
            <a:ext cx="853808" cy="83277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恩爱0.jpg恩爱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35" y="0"/>
            <a:ext cx="122053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 descr="恩爱0马赛克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335" y="0"/>
            <a:ext cx="32772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0" y="1555845"/>
            <a:ext cx="3408218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请用前面学过的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个词编一个故事</a:t>
            </a: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（开头已给出）</a:t>
            </a: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恩爱0.jpg恩爱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 descr="恩爱0马赛克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8590" y="0"/>
            <a:ext cx="3294000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-13335" y="1555750"/>
            <a:ext cx="7782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从前，在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......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时期，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……</a:t>
            </a:r>
          </a:p>
          <a:p>
            <a:pPr algn="l" eaLnBrk="1">
              <a:lnSpc>
                <a:spcPct val="100000"/>
              </a:lnSpc>
              <a:buClrTx/>
              <a:buSzTx/>
              <a:buNone/>
            </a:pPr>
            <a:endParaRPr lang="zh-CN" altLang="en-US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1450" y="1207770"/>
            <a:ext cx="3248025" cy="4763770"/>
            <a:chOff x="12270" y="1902"/>
            <a:chExt cx="5115" cy="7502"/>
          </a:xfrm>
        </p:grpSpPr>
        <p:sp>
          <p:nvSpPr>
            <p:cNvPr id="4" name="圆角矩形 3"/>
            <p:cNvSpPr/>
            <p:nvPr/>
          </p:nvSpPr>
          <p:spPr>
            <a:xfrm>
              <a:off x="13602" y="1902"/>
              <a:ext cx="2587" cy="7502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270" y="2224"/>
              <a:ext cx="5115" cy="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从前</a:t>
              </a:r>
              <a:endParaRPr lang="en-US" altLang="zh-CN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时期</a:t>
              </a:r>
              <a:endParaRPr lang="en-US" altLang="zh-CN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流传</a:t>
              </a:r>
              <a:endParaRPr lang="en-US" altLang="zh-CN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至今</a:t>
              </a:r>
              <a:endParaRPr lang="en-US" altLang="zh-CN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农民</a:t>
              </a:r>
              <a:endParaRPr lang="en-US" altLang="zh-CN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孝敬</a:t>
              </a:r>
              <a:endParaRPr lang="en-US" altLang="zh-CN" sz="40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决心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665" y="2316985"/>
            <a:ext cx="2709430" cy="22062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968" y="438502"/>
            <a:ext cx="1128063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052" y="5148665"/>
            <a:ext cx="1077895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419" y="7450249"/>
            <a:ext cx="595162" cy="5795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zhànzhēng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战争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war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75781" y="5471245"/>
            <a:ext cx="8084369" cy="720090"/>
            <a:chOff x="112" y="9126"/>
            <a:chExt cx="9015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2" y="9282"/>
              <a:ext cx="9015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那个时候，由于连年的战争，家里生活非常困难。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294" y="2377440"/>
            <a:ext cx="2155791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599" y="5339724"/>
            <a:ext cx="678402" cy="660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752" y="516697"/>
            <a:ext cx="1162496" cy="94660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727" y="-1440000"/>
            <a:ext cx="1104546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686" y="7312645"/>
            <a:ext cx="988627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cánkuì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惭愧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ashamed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639" y="5401945"/>
            <a:ext cx="6781797" cy="720090"/>
            <a:chOff x="-109" y="9126"/>
            <a:chExt cx="945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109" y="9282"/>
              <a:ext cx="9457" cy="82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听了父母的话，他心里觉得十分惭愧。</a:t>
              </a:r>
              <a:endParaRPr lang="zh-CN" altLang="en-US" sz="2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404" y="2565400"/>
            <a:ext cx="1754967" cy="1708784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988" y="5189305"/>
            <a:ext cx="1112022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052" y="468665"/>
            <a:ext cx="1077895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335" y="-1321028"/>
            <a:ext cx="1033329" cy="8414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25" y="7419215"/>
            <a:ext cx="844550" cy="641568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984625"/>
            <a:chOff x="264" y="2298"/>
            <a:chExt cx="8640" cy="6275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54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wěiqū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委屈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v./adj. to do (sb.) wrong; feeling wronged</a:t>
              </a:r>
            </a:p>
            <a:p>
              <a:pPr algn="ctr" eaLnBrk="1">
                <a:lnSpc>
                  <a:spcPct val="80000"/>
                </a:lnSpc>
              </a:pP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7701164" cy="1053465"/>
            <a:chOff x="196" y="9126"/>
            <a:chExt cx="10037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我一定要让父母过上好日子，不能再委屈他们了！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10" y="2458292"/>
            <a:ext cx="2224779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021" y="5309178"/>
            <a:ext cx="949960" cy="72164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654" y="625504"/>
            <a:ext cx="748693" cy="72899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118" y="-1360693"/>
            <a:ext cx="957764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084" y="7368526"/>
            <a:ext cx="759832" cy="742947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dǎtīng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打听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inquire about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1" y="5401945"/>
            <a:ext cx="8463164" cy="1053465"/>
            <a:chOff x="196" y="9126"/>
            <a:chExt cx="12097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他打听到那个有钱人家需要干活儿的人，决定去试试。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54" y="2571616"/>
            <a:ext cx="2233052" cy="169635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479" y="5261504"/>
            <a:ext cx="855042" cy="836041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988" y="509305"/>
            <a:ext cx="1112022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407" y="-1224694"/>
            <a:ext cx="665916" cy="648392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174" y="7308570"/>
            <a:ext cx="1059652" cy="86286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qínfèn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勤奋</a:t>
              </a:r>
              <a:endParaRPr lang="en-US" alt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diligent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4073" y="5401945"/>
            <a:ext cx="5721927" cy="720090"/>
            <a:chOff x="196" y="9126"/>
            <a:chExt cx="113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396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192" cy="8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这个小伙子干起活来十分勤奋。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14" y="2317115"/>
            <a:ext cx="2256127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16" y="5166540"/>
            <a:ext cx="1236567" cy="1006919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020" y="629178"/>
            <a:ext cx="949960" cy="721643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pic>
        <p:nvPicPr>
          <p:cNvPr id="2" name="Picture 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686" y="-1327355"/>
            <a:ext cx="988627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00" y="7213585"/>
            <a:ext cx="1088399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lang="en-US" altLang="zh-CN" sz="6000" b="1" dirty="0" err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lǎoshi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老实</a:t>
              </a:r>
              <a:endParaRPr lang="en-US" altLang="zh-CN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0" fontAlgn="auto" hangingPunct="0">
                <a:buNone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honest, frank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2956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他干活勤奋，人又老实，老板很满意。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动画）的编辑、修改。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满足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52425" y="2043019"/>
            <a:ext cx="8561705" cy="828675"/>
            <a:chOff x="518" y="3426"/>
            <a:chExt cx="13483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55" y="3634"/>
              <a:ext cx="13446" cy="10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我对现在的生活感到非常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满足</a:t>
              </a:r>
              <a:r>
                <a:rPr lang="en-US" altLang="zh-CN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满意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0070C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满意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2425" y="3589165"/>
            <a:ext cx="8538845" cy="828675"/>
            <a:chOff x="518" y="3426"/>
            <a:chExt cx="13447" cy="1305"/>
          </a:xfrm>
        </p:grpSpPr>
        <p:sp>
          <p:nvSpPr>
            <p:cNvPr id="6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8" y="3640"/>
              <a:ext cx="13446" cy="10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只要能饱饱地吃上一顿米饭，也就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满足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啦！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51790" y="5135311"/>
            <a:ext cx="8538845" cy="828675"/>
            <a:chOff x="518" y="3426"/>
            <a:chExt cx="13447" cy="1305"/>
          </a:xfrm>
        </p:grpSpPr>
        <p:sp>
          <p:nvSpPr>
            <p:cNvPr id="1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18" y="3640"/>
              <a:ext cx="13446" cy="10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老师说她对我这次的作业非常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满意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9" b="95181" l="6000" r="93000">
                        <a14:foregroundMark x1="20000" y1="29518" x2="10500" y2="54217"/>
                        <a14:foregroundMark x1="9500" y1="37349" x2="9500" y2="37349"/>
                        <a14:foregroundMark x1="9500" y1="39157" x2="9500" y2="39157"/>
                        <a14:foregroundMark x1="6000" y1="40964" x2="6000" y2="40964"/>
                        <a14:foregroundMark x1="15500" y1="63855" x2="41500" y2="80120"/>
                        <a14:foregroundMark x1="39500" y1="83735" x2="64500" y2="82530"/>
                        <a14:foregroundMark x1="40000" y1="90361" x2="60000" y2="90361"/>
                        <a14:foregroundMark x1="60000" y1="90361" x2="62000" y2="89157"/>
                        <a14:foregroundMark x1="43000" y1="92169" x2="43000" y2="92169"/>
                        <a14:foregroundMark x1="49500" y1="95783" x2="49500" y2="95783"/>
                        <a14:foregroundMark x1="85500" y1="35542" x2="85500" y2="35542"/>
                        <a14:foregroundMark x1="79000" y1="24096" x2="79000" y2="24096"/>
                        <a14:foregroundMark x1="57000" y1="15663" x2="85000" y2="38554"/>
                        <a14:foregroundMark x1="85000" y1="38554" x2="84500" y2="48795"/>
                        <a14:foregroundMark x1="67000" y1="19880" x2="87500" y2="31928"/>
                        <a14:foregroundMark x1="87500" y1="31928" x2="86500" y2="54217"/>
                        <a14:foregroundMark x1="93000" y1="38554" x2="83000" y2="63253"/>
                        <a14:foregroundMark x1="93000" y1="51807" x2="82500" y2="70482"/>
                        <a14:foregroundMark x1="6000" y1="37952" x2="19000" y2="20482"/>
                        <a14:foregroundMark x1="19000" y1="20482" x2="22000" y2="21687"/>
                        <a14:foregroundMark x1="7500" y1="48795" x2="9500" y2="26506"/>
                        <a14:foregroundMark x1="9500" y1="26506" x2="29500" y2="28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67" y="3105784"/>
            <a:ext cx="778833" cy="6464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5468018"/>
            <a:ext cx="532102" cy="9455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满足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52425" y="2555647"/>
            <a:ext cx="8561705" cy="828675"/>
            <a:chOff x="518" y="3426"/>
            <a:chExt cx="13483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55" y="3634"/>
              <a:ext cx="13446" cy="10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他找到了一份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满意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的工作。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>
                      <a:lumMod val="7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满意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2425" y="4462006"/>
            <a:ext cx="8538845" cy="828675"/>
            <a:chOff x="518" y="3426"/>
            <a:chExt cx="13447" cy="1305"/>
          </a:xfrm>
        </p:grpSpPr>
        <p:sp>
          <p:nvSpPr>
            <p:cNvPr id="6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8" y="3640"/>
              <a:ext cx="13446" cy="10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这个我不想要，它不能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满足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我们的需要。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53" b="94030" l="2791" r="95349">
                        <a14:foregroundMark x1="14930" y1="12935" x2="15349" y2="11940"/>
                        <a14:foregroundMark x1="14721" y1="13433" x2="14930" y2="12935"/>
                        <a14:foregroundMark x1="14302" y1="14428" x2="14721" y2="13433"/>
                        <a14:foregroundMark x1="13465" y1="16418" x2="14302" y2="14428"/>
                        <a14:foregroundMark x1="12795" y1="18010" x2="13465" y2="16418"/>
                        <a14:foregroundMark x1="11749" y1="20498" x2="12237" y2="19337"/>
                        <a14:foregroundMark x1="7591" y1="30382" x2="8520" y2="28173"/>
                        <a14:foregroundMark x1="2791" y1="41791" x2="4608" y2="37471"/>
                        <a14:foregroundMark x1="28847" y1="33831" x2="29553" y2="34976"/>
                        <a14:foregroundMark x1="28540" y1="33333" x2="28847" y2="33831"/>
                        <a14:foregroundMark x1="21283" y1="21564" x2="28540" y2="33333"/>
                        <a14:foregroundMark x1="15349" y1="11940" x2="15472" y2="12139"/>
                        <a14:foregroundMark x1="23140" y1="54229" x2="22791" y2="55224"/>
                        <a14:foregroundMark x1="23228" y1="53978" x2="23140" y2="54229"/>
                        <a14:foregroundMark x1="22791" y1="55224" x2="22791" y2="55224"/>
                        <a14:foregroundMark x1="12791" y1="55224" x2="11163" y2="65672"/>
                        <a14:foregroundMark x1="12946" y1="54229" x2="12791" y2="55224"/>
                        <a14:foregroundMark x1="13793" y1="48790" x2="12946" y2="54229"/>
                        <a14:foregroundMark x1="14884" y1="41791" x2="14725" y2="42810"/>
                        <a14:foregroundMark x1="11163" y1="65672" x2="33023" y2="79602"/>
                        <a14:foregroundMark x1="42326" y1="76617" x2="77674" y2="89552"/>
                        <a14:foregroundMark x1="62791" y1="89055" x2="62791" y2="89055"/>
                        <a14:foregroundMark x1="81395" y1="77612" x2="81395" y2="77612"/>
                        <a14:foregroundMark x1="85116" y1="71642" x2="67442" y2="94527"/>
                        <a14:foregroundMark x1="67442" y1="94527" x2="59070" y2="94030"/>
                        <a14:foregroundMark x1="61395" y1="93532" x2="87442" y2="86567"/>
                        <a14:foregroundMark x1="87442" y1="86567" x2="95349" y2="92537"/>
                        <a14:backgroundMark x1="37209" y1="9453" x2="37209" y2="9453"/>
                        <a14:backgroundMark x1="16744" y1="14428" x2="16744" y2="14428"/>
                        <a14:backgroundMark x1="13953" y1="13433" x2="13953" y2="13433"/>
                        <a14:backgroundMark x1="15349" y1="12935" x2="15349" y2="12935"/>
                        <a14:backgroundMark x1="15349" y1="16418" x2="15349" y2="16418"/>
                        <a14:backgroundMark x1="13488" y1="15920" x2="15349" y2="9950"/>
                        <a14:backgroundMark x1="13488" y1="17413" x2="24186" y2="16418"/>
                        <a14:backgroundMark x1="13953" y1="16418" x2="18605" y2="7463"/>
                        <a14:backgroundMark x1="29767" y1="36816" x2="23721" y2="46269"/>
                        <a14:backgroundMark x1="26047" y1="46269" x2="25116" y2="54229"/>
                        <a14:backgroundMark x1="9767" y1="34328" x2="2326" y2="33333"/>
                        <a14:backgroundMark x1="24186" y1="37811" x2="27442" y2="44279"/>
                        <a14:backgroundMark x1="29767" y1="33333" x2="29767" y2="33333"/>
                        <a14:backgroundMark x1="29302" y1="33831" x2="29302" y2="33831"/>
                        <a14:backgroundMark x1="23721" y1="54229" x2="23721" y2="54229"/>
                        <a14:backgroundMark x1="24186" y1="55224" x2="24186" y2="55224"/>
                        <a14:backgroundMark x1="24186" y1="55224" x2="24186" y2="512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59" y="3739369"/>
            <a:ext cx="924062" cy="8638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00" b="94500" l="9596" r="93939">
                        <a14:foregroundMark x1="30808" y1="9000" x2="30808" y2="9000"/>
                        <a14:foregroundMark x1="10101" y1="42500" x2="10101" y2="42500"/>
                        <a14:foregroundMark x1="13636" y1="71000" x2="11111" y2="86500"/>
                        <a14:foregroundMark x1="10101" y1="89000" x2="10101" y2="89000"/>
                        <a14:foregroundMark x1="9596" y1="92000" x2="9596" y2="92000"/>
                        <a14:foregroundMark x1="11111" y1="87000" x2="12121" y2="88000"/>
                        <a14:foregroundMark x1="84343" y1="38000" x2="88384" y2="46000"/>
                        <a14:foregroundMark x1="94444" y1="38500" x2="94444" y2="38500"/>
                        <a14:foregroundMark x1="26768" y1="85000" x2="26263" y2="94500"/>
                        <a14:foregroundMark x1="23737" y1="38000" x2="23737" y2="31000"/>
                        <a14:foregroundMark x1="40404" y1="40000" x2="36869" y2="34000"/>
                        <a14:foregroundMark x1="77273" y1="45500" x2="69697" y2="53500"/>
                        <a14:foregroundMark x1="26768" y1="53000" x2="26263" y2="69500"/>
                        <a14:foregroundMark x1="26263" y1="69500" x2="26263" y2="52000"/>
                        <a14:foregroundMark x1="26263" y1="52000" x2="25253" y2="5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92" y="2008017"/>
            <a:ext cx="1362543" cy="13763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702038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满足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702038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满意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713681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我对新公司的工作条件感到很</a:t>
              </a:r>
              <a:r>
                <a:rPr lang="en-US" altLang="zh-CN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8405758" y="2477338"/>
            <a:ext cx="22754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满意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886109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父母总是会想办法</a:t>
              </a:r>
              <a:r>
                <a:rPr lang="en-US" altLang="zh-CN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孩子的要求。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932605" y="4656080"/>
            <a:ext cx="21439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满足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702038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满足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702038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满意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713681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听到这个消息，他</a:t>
              </a:r>
              <a:r>
                <a:rPr lang="en-US" altLang="zh-CN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地笑了。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322978" y="2477338"/>
            <a:ext cx="22754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满意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4253703"/>
            <a:ext cx="12430760" cy="1717606"/>
            <a:chOff x="-443" y="2106"/>
            <a:chExt cx="19576" cy="2112"/>
          </a:xfrm>
        </p:grpSpPr>
        <p:sp>
          <p:nvSpPr>
            <p:cNvPr id="8" name="矩形 7"/>
            <p:cNvSpPr/>
            <p:nvPr/>
          </p:nvSpPr>
          <p:spPr>
            <a:xfrm>
              <a:off x="1460" y="2522"/>
              <a:ext cx="17673" cy="169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你不能仅仅通过考试就</a:t>
              </a:r>
              <a:r>
                <a:rPr lang="en-US" altLang="zh-CN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了，</a:t>
              </a:r>
              <a:endParaRPr lang="en-US" altLang="zh-CN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要努力取得最好的成绩。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2106"/>
              <a:ext cx="2564" cy="211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263240" y="4615210"/>
            <a:ext cx="267046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满足</a:t>
            </a:r>
            <a:r>
              <a:rPr lang="en-US" altLang="zh-CN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/</a:t>
            </a:r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满意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用下列词语造句。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67865" y="2462946"/>
            <a:ext cx="9142246" cy="363791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战争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zh-CN" altLang="en-US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</a:t>
            </a:r>
            <a:r>
              <a:rPr lang="en-US" altLang="zh-CN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惭愧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</a:t>
            </a:r>
            <a:r>
              <a:rPr lang="zh-CN" altLang="en-US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</a:t>
            </a:r>
            <a:r>
              <a:rPr lang="en-US" altLang="zh-CN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委屈：</a:t>
            </a:r>
            <a:r>
              <a:rPr lang="zh-CN" altLang="en-US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</a:t>
            </a:r>
            <a:r>
              <a:rPr lang="en-US" altLang="zh-CN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打听：</a:t>
            </a:r>
            <a:r>
              <a:rPr lang="zh-CN" altLang="en-US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勤奋：</a:t>
            </a:r>
            <a:r>
              <a:rPr lang="zh-CN" altLang="en-US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</a:t>
            </a:r>
            <a:r>
              <a:rPr lang="en-US" altLang="zh-CN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老实：</a:t>
            </a:r>
            <a:r>
              <a:rPr lang="zh-CN" altLang="en-US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</a:t>
            </a:r>
            <a:r>
              <a:rPr lang="en-US" altLang="zh-CN" sz="32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用“包括”完成下列句子或对话。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22184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1.虽然我们已经认识多年，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8988425" cy="1082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你到中国已经一年了，能不能给我介绍一下长城？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____________________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__。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4" y="4630420"/>
            <a:ext cx="8973185" cy="112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.到底什么是幸福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，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eaLnBrk="1">
              <a:lnSpc>
                <a:spcPct val="120000"/>
              </a:lnSpc>
            </a:pPr>
            <a:endParaRPr lang="en-US" altLang="zh-CN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第四课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849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4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45"/>
                <a:chOff x="3051" y="4499"/>
                <a:chExt cx="18916" cy="304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7611" y="6640"/>
                  <a:ext cx="10443" cy="904"/>
                  <a:chOff x="9745" y="6640"/>
                  <a:chExt cx="10443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745" y="6640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4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197" y="6640"/>
                    <a:ext cx="59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Zilu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Carrying Rice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4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子路背米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6733" y="2142490"/>
            <a:ext cx="4286835" cy="25006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699350" y="628086"/>
            <a:ext cx="10065023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在你们国家，有没有流传很久的关于孝敬父母的故事？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思考中外“孝”文化的差异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2" y="77025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4556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zhàn</a:t>
              </a:r>
              <a:r>
                <a:rPr lang="en-US"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占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occupy, to take, to hold, to make up</a:t>
              </a: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25757" y="798772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dǐng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顶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v. to go against, to move towards</a:t>
              </a: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62161" y="822820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56398" y="78370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bēi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背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carry on the back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递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huá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滑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adj./v. slippery; to slip, to slide</a:t>
              </a: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06987" y="777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shuǎi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甩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throw off, to swing</a:t>
              </a: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27819" y="785724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fú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扶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v. to support with one’s hand</a:t>
              </a: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341144" y="772304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5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guān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官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n. government official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20947" y="779415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57912" y="3171027"/>
            <a:ext cx="1801543" cy="1893524"/>
            <a:chOff x="8738" y="3122"/>
            <a:chExt cx="3652" cy="1771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38" y="3122"/>
              <a:ext cx="3652" cy="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顶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名词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表示人体或物体的最高部分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50571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请把手举过头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171315"/>
            <a:ext cx="8538845" cy="1400001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1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父亲的朋友画了张画儿送我，画上是一座山，</a:t>
              </a:r>
            </a:p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山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有一个人往下看，山下有一个人往上看。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79" b="92237" l="7895" r="89474">
                        <a14:foregroundMark x1="17763" y1="78539" x2="7895" y2="79452"/>
                        <a14:foregroundMark x1="25658" y1="84475" x2="54605" y2="89954"/>
                        <a14:foregroundMark x1="55263" y1="90411" x2="55263" y2="90411"/>
                        <a14:foregroundMark x1="53289" y1="89041" x2="73684" y2="88128"/>
                        <a14:foregroundMark x1="52632" y1="92694" x2="52632" y2="92694"/>
                        <a14:foregroundMark x1="75658" y1="10959" x2="75658" y2="10959"/>
                        <a14:foregroundMark x1="80921" y1="5479" x2="78947" y2="14612"/>
                        <a14:foregroundMark x1="71053" y1="5023" x2="71053" y2="5023"/>
                        <a14:foregroundMark x1="89474" y1="15068" x2="89474" y2="15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79" y="2114735"/>
            <a:ext cx="814342" cy="11732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20" b="89362" l="2579" r="94269">
                        <a14:foregroundMark x1="12607" y1="59574" x2="2865" y2="74468"/>
                        <a14:foregroundMark x1="87966" y1="63121" x2="94269" y2="695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98" y="3873131"/>
            <a:ext cx="1458883" cy="58940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8207" y="1528763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258783" y="1562656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古代故事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——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父母与子女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关系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155971" y="2748608"/>
            <a:ext cx="40126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满足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满意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的异同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153528" y="1944283"/>
            <a:ext cx="58849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至今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、顶、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……+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+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不行、反而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153528" y="2345722"/>
            <a:ext cx="66415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决心 占 诚恳 食物 委屈 勤奋 背 流传 扶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等词语的搭配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90909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从前、时期、农民、战争、惭愧、打听、结实、老实、物质、孝顺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等本课其他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167201" y="4059246"/>
            <a:ext cx="39164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90116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）本文讲述了中国古代名人子路孝敬父母的故事。要求学生阅读、理解课文，掌握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文章大意，并能运用所学词语、语言点叙述这个故事。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167201" y="5686442"/>
            <a:ext cx="42434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）对论“孝道”，并完成命题写作。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66014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重点五级大纲词语的意义和用法。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58946" y="4460566"/>
            <a:ext cx="7282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社交称谓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类词语的意义和用法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57912" y="3171027"/>
            <a:ext cx="1801543" cy="1484100"/>
            <a:chOff x="8738" y="3122"/>
            <a:chExt cx="3652" cy="1771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38" y="3122"/>
              <a:ext cx="3652" cy="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顶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表示头部的动作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50571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他能用头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起</a:t>
              </a:r>
              <a:r>
                <a:rPr lang="en-US" altLang="zh-CN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20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斤重的东西。</a:t>
              </a:r>
              <a:endParaRPr lang="zh-CN" altLang="en-US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171315"/>
            <a:ext cx="8538845" cy="1400001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1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院子里有两只羊正在打架，它们头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顶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着头，角对着角，就像两个小孩儿一样，谁也不愿让谁。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" b="97696" l="3279" r="95902">
                        <a14:foregroundMark x1="20492" y1="67742" x2="10656" y2="70507"/>
                        <a14:foregroundMark x1="10656" y1="69124" x2="10656" y2="69124"/>
                        <a14:foregroundMark x1="13934" y1="71889" x2="8197" y2="87558"/>
                        <a14:foregroundMark x1="8197" y1="87558" x2="4098" y2="88018"/>
                        <a14:foregroundMark x1="67213" y1="82949" x2="65574" y2="97696"/>
                        <a14:foregroundMark x1="72951" y1="90783" x2="72951" y2="96774"/>
                        <a14:foregroundMark x1="45082" y1="21659" x2="59836" y2="6452"/>
                        <a14:foregroundMark x1="59836" y1="6452" x2="80328" y2="12903"/>
                        <a14:foregroundMark x1="36885" y1="6452" x2="36885" y2="6452"/>
                        <a14:foregroundMark x1="31148" y1="5069" x2="60656" y2="4608"/>
                        <a14:foregroundMark x1="60656" y1="4608" x2="62295" y2="5530"/>
                        <a14:foregroundMark x1="88525" y1="8756" x2="79508" y2="21198"/>
                        <a14:foregroundMark x1="95082" y1="9217" x2="95902" y2="1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8" y="2071416"/>
            <a:ext cx="665646" cy="11839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20" b="92908" l="4082" r="93469">
                        <a14:foregroundMark x1="30612" y1="39716" x2="28163" y2="41135"/>
                        <a14:foregroundMark x1="27755" y1="17730" x2="20000" y2="68794"/>
                        <a14:foregroundMark x1="15918" y1="41844" x2="10612" y2="75177"/>
                        <a14:foregroundMark x1="10612" y1="75177" x2="15102" y2="80142"/>
                        <a14:foregroundMark x1="11837" y1="51773" x2="17143" y2="86525"/>
                        <a14:foregroundMark x1="17143" y1="86525" x2="20816" y2="85106"/>
                        <a14:foregroundMark x1="13061" y1="47518" x2="11429" y2="84397"/>
                        <a14:foregroundMark x1="11429" y1="84397" x2="18776" y2="85106"/>
                        <a14:foregroundMark x1="33061" y1="54610" x2="16735" y2="78014"/>
                        <a14:foregroundMark x1="16735" y1="78014" x2="30612" y2="50355"/>
                        <a14:foregroundMark x1="8571" y1="58156" x2="8571" y2="58156"/>
                        <a14:foregroundMark x1="4082" y1="57447" x2="4082" y2="57447"/>
                        <a14:foregroundMark x1="31429" y1="70922" x2="31429" y2="70922"/>
                        <a14:foregroundMark x1="27755" y1="88652" x2="27755" y2="88652"/>
                        <a14:foregroundMark x1="12245" y1="88652" x2="12245" y2="88652"/>
                        <a14:foregroundMark x1="8980" y1="93617" x2="8980" y2="93617"/>
                        <a14:foregroundMark x1="9796" y1="92199" x2="26122" y2="90071"/>
                        <a14:foregroundMark x1="90612" y1="54610" x2="90612" y2="76596"/>
                        <a14:foregroundMark x1="91429" y1="52482" x2="93469" y2="73759"/>
                        <a14:foregroundMark x1="68980" y1="26950" x2="68980" y2="26950"/>
                        <a14:foregroundMark x1="34286" y1="30496" x2="34286" y2="30496"/>
                        <a14:foregroundMark x1="30204" y1="24113" x2="31429" y2="28369"/>
                        <a14:foregroundMark x1="69796" y1="90071" x2="69796" y2="90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077" y="3629066"/>
            <a:ext cx="1523027" cy="8765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57912" y="3171027"/>
            <a:ext cx="1801543" cy="1484100"/>
            <a:chOff x="8738" y="3122"/>
            <a:chExt cx="3652" cy="1771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38" y="3122"/>
              <a:ext cx="3652" cy="1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顶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表示迎着、抵挡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50571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10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天气非常寒冷，子路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顶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着大雪往前走。</a:t>
              </a:r>
              <a:endPara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55127"/>
            <a:ext cx="8538845" cy="916189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您为什么要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顶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着压力来做这件事呢？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1713" l="5691" r="94309">
                        <a14:foregroundMark x1="52033" y1="12707" x2="59350" y2="27072"/>
                        <a14:foregroundMark x1="56911" y1="12155" x2="41463" y2="15470"/>
                        <a14:foregroundMark x1="58537" y1="7182" x2="36585" y2="15470"/>
                        <a14:foregroundMark x1="36585" y1="15470" x2="38211" y2="23204"/>
                        <a14:foregroundMark x1="33333" y1="16022" x2="39024" y2="11602"/>
                        <a14:foregroundMark x1="45528" y1="7182" x2="45528" y2="7182"/>
                        <a14:foregroundMark x1="58537" y1="3315" x2="58537" y2="3315"/>
                        <a14:foregroundMark x1="52846" y1="43094" x2="55285" y2="62983"/>
                        <a14:foregroundMark x1="55285" y1="62983" x2="69106" y2="60221"/>
                        <a14:foregroundMark x1="73171" y1="59116" x2="73171" y2="59116"/>
                        <a14:foregroundMark x1="32520" y1="12155" x2="30081" y2="61326"/>
                        <a14:foregroundMark x1="26016" y1="552" x2="45528" y2="3867"/>
                        <a14:foregroundMark x1="47154" y1="73481" x2="34146" y2="90055"/>
                        <a14:foregroundMark x1="34146" y1="90055" x2="30081" y2="88398"/>
                        <a14:foregroundMark x1="63415" y1="69613" x2="68293" y2="90608"/>
                        <a14:foregroundMark x1="68293" y1="90608" x2="66667" y2="91713"/>
                        <a14:foregroundMark x1="9756" y1="36464" x2="9756" y2="55249"/>
                        <a14:foregroundMark x1="84553" y1="14365" x2="94309" y2="13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70" y="2863394"/>
            <a:ext cx="901075" cy="13259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757912" y="3171027"/>
            <a:ext cx="1801543" cy="2647882"/>
            <a:chOff x="8738" y="3122"/>
            <a:chExt cx="3652" cy="238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738" y="3122"/>
              <a:ext cx="3652" cy="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顶</a:t>
              </a:r>
              <a:endParaRPr lang="en-US" altLang="zh-CN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量词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——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用于帽子、较大的伞或伞状的东西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505710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10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我这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顶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新帽子怎么样？</a:t>
              </a:r>
              <a:endPara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55127"/>
            <a:ext cx="8538845" cy="916189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这项计划将成为儿童健康的一</a:t>
              </a:r>
              <a:r>
                <a:rPr lang="zh-CN" altLang="en-US" sz="3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顶</a:t>
              </a:r>
              <a:r>
                <a:rPr lang="zh-CN" altLang="en-US" sz="36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保护伞。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84" b="91371" l="9877" r="88889">
                        <a14:foregroundMark x1="48148" y1="6091" x2="48148" y2="6091"/>
                        <a14:foregroundMark x1="21605" y1="88325" x2="32099" y2="91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3758">
            <a:off x="1286871" y="2320045"/>
            <a:ext cx="697351" cy="8480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66" b="95960" l="9211" r="94079">
                        <a14:foregroundMark x1="26316" y1="52020" x2="25658" y2="62121"/>
                        <a14:foregroundMark x1="25000" y1="48485" x2="31579" y2="41414"/>
                        <a14:foregroundMark x1="22368" y1="66162" x2="19737" y2="89394"/>
                        <a14:foregroundMark x1="43421" y1="60606" x2="43421" y2="60606"/>
                        <a14:foregroundMark x1="52632" y1="34343" x2="52632" y2="34343"/>
                        <a14:foregroundMark x1="53947" y1="34343" x2="44079" y2="61111"/>
                        <a14:foregroundMark x1="42105" y1="63636" x2="37500" y2="80808"/>
                        <a14:foregroundMark x1="17763" y1="89899" x2="20395" y2="95960"/>
                        <a14:foregroundMark x1="47368" y1="8081" x2="47368" y2="8081"/>
                        <a14:foregroundMark x1="86842" y1="31313" x2="94079" y2="36869"/>
                        <a14:foregroundMark x1="72368" y1="19697" x2="81579" y2="15152"/>
                        <a14:foregroundMark x1="84868" y1="15657" x2="80921" y2="20707"/>
                        <a14:foregroundMark x1="87500" y1="11616" x2="92105" y2="6566"/>
                        <a14:foregroundMark x1="24342" y1="19192" x2="11842" y2="7071"/>
                        <a14:foregroundMark x1="18421" y1="17172" x2="18421" y2="17172"/>
                        <a14:foregroundMark x1="15132" y1="17172" x2="15132" y2="17172"/>
                        <a14:foregroundMark x1="22368" y1="7576" x2="22368" y2="7576"/>
                        <a14:foregroundMark x1="22368" y1="8586" x2="22368" y2="17677"/>
                        <a14:backgroundMark x1="21711" y1="8081" x2="20901" y2="8586"/>
                        <a14:backgroundMark x1="15263" y1="17677" x2="10526" y2="22222"/>
                        <a14:backgroundMark x1="25790" y1="7576" x2="24737" y2="8586"/>
                        <a14:backgroundMark x1="26316" y1="7071" x2="25790" y2="7576"/>
                        <a14:backgroundMark x1="10526" y1="22222" x2="9868" y2="23737"/>
                        <a14:backgroundMark x1="91154" y1="24952" x2="93421" y2="27273"/>
                        <a14:backgroundMark x1="73684" y1="7071" x2="77605" y2="11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471" y="3681278"/>
            <a:ext cx="862938" cy="11240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背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滑  甩  顶  扶  占  官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国王很喜欢他，就留他做了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路上很多水，他不小心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了一下。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他买了一袋米、一块肉、两条鱼，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回了家。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864539" y="356425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滑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79259" y="524319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背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947196" y="190563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官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896433"/>
            <a:ext cx="12430760" cy="1486211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老人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着墙慢慢地走着，看起来很不舒服。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314665" y="2562666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noProof="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扶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458958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他的成绩在全公司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第一位。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6302458" y="4208565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占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8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背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滑  甩  顶  扶  占  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40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他一个人</a:t>
              </a:r>
              <a:r>
                <a:rPr lang="en-US" altLang="zh-CN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6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着风雪走回了家。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474527" y="242316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顶</a:t>
            </a:r>
            <a:endParaRPr lang="zh-CN" altLang="en-US" sz="44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814"/>
              <a:ext cx="17673" cy="140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路不好走，他滑了一下，背上的东西差点儿被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出去。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8867858" y="4478655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甩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8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背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滑  甩  顶  扶  占  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2585"/>
              <a:ext cx="7429" cy="4992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duàn</a:t>
              </a:r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断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sz="2400" dirty="0">
                  <a:solidFill>
                    <a:schemeClr val="lt1"/>
                  </a:solidFill>
                  <a:sym typeface="Times New Roman" panose="02020603050405020304" pitchFamily="18" charset="0"/>
                </a:rPr>
                <a:t>v. to cut off, to stop</a:t>
              </a: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歪歪扭扭"/>
          <p:cNvGrpSpPr/>
          <p:nvPr/>
        </p:nvGrpSpPr>
        <p:grpSpPr>
          <a:xfrm>
            <a:off x="6103938" y="812304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695"/>
              <a:ext cx="7362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lìkè</a:t>
              </a:r>
              <a:r>
                <a:rPr lang="en-US"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立刻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adv. at once, immediately</a:t>
              </a:r>
            </a:p>
          </p:txBody>
        </p:sp>
      </p:grpSp>
      <p:grpSp>
        <p:nvGrpSpPr>
          <p:cNvPr id="16" name="女士"/>
          <p:cNvGrpSpPr/>
          <p:nvPr/>
        </p:nvGrpSpPr>
        <p:grpSpPr>
          <a:xfrm>
            <a:off x="6093778" y="83883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455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wēixiào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微笑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 v./n. to smile; smile</a:t>
              </a:r>
            </a:p>
            <a:p>
              <a:pPr algn="ctr"/>
              <a:endParaRPr lang="en-US" sz="2400" dirty="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097949" y="844278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评委"/>
          <p:cNvGrpSpPr/>
          <p:nvPr/>
        </p:nvGrpSpPr>
        <p:grpSpPr>
          <a:xfrm>
            <a:off x="6175058" y="889499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qiángliè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强烈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strong and vehement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入围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zhǎngtú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长途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long-distance</a:t>
              </a:r>
            </a:p>
          </p:txBody>
        </p:sp>
      </p:grpSp>
      <p:grpSp>
        <p:nvGrpSpPr>
          <p:cNvPr id="6" name="对比"/>
          <p:cNvGrpSpPr/>
          <p:nvPr/>
        </p:nvGrpSpPr>
        <p:grpSpPr>
          <a:xfrm>
            <a:off x="1325563" y="804587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xiǎngxiàng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想象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imagine</a:t>
              </a:r>
            </a:p>
          </p:txBody>
        </p:sp>
      </p:grpSp>
      <p:grpSp>
        <p:nvGrpSpPr>
          <p:cNvPr id="21" name="电台"/>
          <p:cNvGrpSpPr/>
          <p:nvPr/>
        </p:nvGrpSpPr>
        <p:grpSpPr>
          <a:xfrm>
            <a:off x="1329580" y="791886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701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wēnnuǎn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温暖</a:t>
              </a:r>
            </a:p>
            <a:p>
              <a:pPr algn="ctr" eaLnBrk="1"/>
              <a:r>
                <a:rPr lang="en-US" sz="2400" dirty="0">
                  <a:sym typeface="Times New Roman" panose="02020603050405020304" pitchFamily="18" charset="0"/>
                </a:rPr>
                <a:t>adj./v. warm; to make sb./</a:t>
              </a:r>
              <a:r>
                <a:rPr lang="en-US" sz="2400" dirty="0" err="1">
                  <a:sym typeface="Times New Roman" panose="02020603050405020304" pitchFamily="18" charset="0"/>
                </a:rPr>
                <a:t>sth</a:t>
              </a:r>
              <a:r>
                <a:rPr lang="en-US" sz="2400" dirty="0">
                  <a:sym typeface="Times New Roman" panose="02020603050405020304" pitchFamily="18" charset="0"/>
                </a:rPr>
                <a:t>. warm</a:t>
              </a:r>
            </a:p>
          </p:txBody>
        </p:sp>
      </p:grpSp>
      <p:grpSp>
        <p:nvGrpSpPr>
          <p:cNvPr id="37" name="细节"/>
          <p:cNvGrpSpPr/>
          <p:nvPr/>
        </p:nvGrpSpPr>
        <p:grpSpPr>
          <a:xfrm>
            <a:off x="1344613" y="770254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5768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zhèn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阵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m. used for a short period or </a:t>
              </a: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     spell of an occurrence or action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6993" y="788034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主人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master, owner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zhǔrén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后背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back (of human body)</a:t>
              </a: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hòubèi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结实</a:t>
              </a:r>
              <a:endParaRPr lang="en-US" alt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strong, sturdy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jiéshí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去世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die, to pass away</a:t>
              </a: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qùshì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474085"/>
            <a:chOff x="4717" y="1909"/>
            <a:chExt cx="3511" cy="5471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2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本领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ability, capability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42938" y="4364355"/>
            <a:ext cx="2315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běnlǐng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人才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talented person</a:t>
              </a: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333218" y="437769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réncái</a:t>
            </a:r>
            <a:endParaRPr lang="en-US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42170" y="3646170"/>
            <a:ext cx="2299970" cy="3194050"/>
            <a:chOff x="4561" y="1909"/>
            <a:chExt cx="3622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561" y="4133"/>
              <a:ext cx="3622" cy="1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诚恳</a:t>
              </a: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sincere, earnest</a:t>
              </a: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chéngkěn</a:t>
            </a:r>
            <a:endParaRPr lang="en-US" altLang="zh-CN" sz="32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622626" y="3193417"/>
            <a:ext cx="2108837" cy="2000162"/>
            <a:chOff x="8453" y="3144"/>
            <a:chExt cx="4207" cy="222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53" y="3144"/>
              <a:ext cx="4207" cy="2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反而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副词，两个分句之间，表示跟原来预期的相反</a:t>
              </a:r>
            </a:p>
            <a:p>
              <a:pPr algn="ctr" fontAlgn="ctr"/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870070"/>
            <a:ext cx="8592820" cy="1262705"/>
            <a:chOff x="518" y="2814"/>
            <a:chExt cx="13532" cy="1312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604" y="2993"/>
              <a:ext cx="13446" cy="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这样不但不能提高他们的阅读能力，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反而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有可能降低他们的阅读兴趣和热情。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295" y="3542163"/>
            <a:ext cx="8538845" cy="1194435"/>
            <a:chOff x="508" y="3220"/>
            <a:chExt cx="13447" cy="1881"/>
          </a:xfrm>
        </p:grpSpPr>
        <p:sp>
          <p:nvSpPr>
            <p:cNvPr id="81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09" y="3365"/>
              <a:ext cx="13446" cy="150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大城市的生活虽然很精彩，但一辈子生活在农村的父母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反而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会不适应。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28294" y="5170865"/>
            <a:ext cx="8538845" cy="1194435"/>
            <a:chOff x="508" y="3220"/>
            <a:chExt cx="13447" cy="1881"/>
          </a:xfrm>
        </p:grpSpPr>
        <p:sp>
          <p:nvSpPr>
            <p:cNvPr id="4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7"/>
            <p:cNvSpPr txBox="1"/>
            <p:nvPr/>
          </p:nvSpPr>
          <p:spPr>
            <a:xfrm>
              <a:off x="509" y="3365"/>
              <a:ext cx="13446" cy="1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他并没有因为自己生活好了而感到高兴，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反而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常常诚恳地说：“多么希望父母能和我一起过好日子！”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30" b="92766" l="7643" r="90446">
                        <a14:foregroundMark x1="42038" y1="7234" x2="42038" y2="7234"/>
                        <a14:foregroundMark x1="45223" y1="4255" x2="45223" y2="4255"/>
                        <a14:foregroundMark x1="8280" y1="76596" x2="8280" y2="76596"/>
                        <a14:foregroundMark x1="52866" y1="87660" x2="49045" y2="93191"/>
                        <a14:foregroundMark x1="90446" y1="76170" x2="90446" y2="76170"/>
                        <a14:foregroundMark x1="89809" y1="38298" x2="89809" y2="38298"/>
                        <a14:foregroundMark x1="60510" y1="53617" x2="60510" y2="53617"/>
                        <a14:foregroundMark x1="45223" y1="46383" x2="51592" y2="39574"/>
                        <a14:foregroundMark x1="45860" y1="42979" x2="64968" y2="56170"/>
                        <a14:foregroundMark x1="64968" y1="56170" x2="35032" y2="44681"/>
                        <a14:foregroundMark x1="40127" y1="43404" x2="27389" y2="44681"/>
                        <a14:foregroundMark x1="41401" y1="46809" x2="66879" y2="57021"/>
                        <a14:foregroundMark x1="66879" y1="57021" x2="35669" y2="40426"/>
                        <a14:foregroundMark x1="35669" y1="40426" x2="32484" y2="42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735" y="2178635"/>
            <a:ext cx="719498" cy="10769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03" b="97297" l="5000" r="92500">
                        <a14:foregroundMark x1="72500" y1="12613" x2="72500" y2="12613"/>
                        <a14:foregroundMark x1="73125" y1="10811" x2="71250" y2="11712"/>
                        <a14:foregroundMark x1="73125" y1="10811" x2="61875" y2="36486"/>
                        <a14:foregroundMark x1="61875" y1="36486" x2="78750" y2="17117"/>
                        <a14:foregroundMark x1="78750" y1="17117" x2="68750" y2="8108"/>
                        <a14:foregroundMark x1="45000" y1="8108" x2="25625" y2="16216"/>
                        <a14:foregroundMark x1="25625" y1="16216" x2="41250" y2="26577"/>
                        <a14:foregroundMark x1="41250" y1="26577" x2="48750" y2="7658"/>
                        <a14:foregroundMark x1="48750" y1="7658" x2="39375" y2="4054"/>
                        <a14:foregroundMark x1="61250" y1="9009" x2="85625" y2="15766"/>
                        <a14:foregroundMark x1="85625" y1="15766" x2="85625" y2="23423"/>
                        <a14:foregroundMark x1="90625" y1="34234" x2="92500" y2="57207"/>
                        <a14:foregroundMark x1="21875" y1="33333" x2="5000" y2="51802"/>
                        <a14:foregroundMark x1="66875" y1="9910" x2="86250" y2="16216"/>
                        <a14:foregroundMark x1="85625" y1="15766" x2="68750" y2="2703"/>
                        <a14:foregroundMark x1="68750" y1="2703" x2="61250" y2="12613"/>
                        <a14:foregroundMark x1="26875" y1="88288" x2="28750" y2="86036"/>
                        <a14:foregroundMark x1="43750" y1="84234" x2="45625" y2="82883"/>
                        <a14:foregroundMark x1="26875" y1="92342" x2="26875" y2="92342"/>
                        <a14:foregroundMark x1="44375" y1="93243" x2="44375" y2="93243"/>
                        <a14:foregroundMark x1="27500" y1="95045" x2="27500" y2="95045"/>
                        <a14:foregroundMark x1="66250" y1="94595" x2="66250" y2="94595"/>
                        <a14:foregroundMark x1="83750" y1="94595" x2="83750" y2="94595"/>
                        <a14:foregroundMark x1="8125" y1="53604" x2="9375" y2="97297"/>
                        <a14:foregroundMark x1="68125" y1="37387" x2="83125" y2="39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58" y="4186926"/>
            <a:ext cx="668871" cy="92805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后背</a:t>
            </a:r>
            <a:endParaRPr lang="zh-CN" altLang="es-ES_tradnl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背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昨天打不到车，是他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着我去的医院。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218455" y="131416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背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4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以前</a:t>
            </a:r>
            <a:endParaRPr lang="zh-CN" altLang="es-ES_tradnl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从前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我跟爸爸妈妈说好了，会在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10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点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回家。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118288" y="1320942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以前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诚实</a:t>
            </a:r>
            <a:endParaRPr lang="zh-CN" altLang="es-ES_tradnl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老实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这是在警察局，你给我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点！别乱动！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667182" y="135122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老实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反而</a:t>
            </a:r>
            <a:endParaRPr lang="zh-CN" altLang="es-ES_tradnl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而且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他没有接受那份优厚的待遇，</a:t>
            </a:r>
            <a:r>
              <a:rPr lang="en-US" alt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______</a:t>
            </a:r>
            <a:r>
              <a: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辞职了。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756310" y="130966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反而</a:t>
            </a:r>
            <a:endParaRPr lang="zh-CN" altLang="es-ES_tradnl" sz="3200" b="1" dirty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99945" y="372745"/>
            <a:ext cx="8713198" cy="708025"/>
            <a:chOff x="4428" y="448"/>
            <a:chExt cx="3124" cy="1115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占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从前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本领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决心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委屈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416560" y="1121231"/>
            <a:ext cx="12497435" cy="1820638"/>
            <a:chOff x="-548" y="1386"/>
            <a:chExt cx="19681" cy="2457"/>
          </a:xfrm>
        </p:grpSpPr>
        <p:sp>
          <p:nvSpPr>
            <p:cNvPr id="2" name="矩形 1"/>
            <p:cNvSpPr/>
            <p:nvPr/>
          </p:nvSpPr>
          <p:spPr>
            <a:xfrm>
              <a:off x="1460" y="2548"/>
              <a:ext cx="17673" cy="12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有个人叫乐广，他有个好朋友，一有空儿就到他家来聊天儿。</a:t>
              </a:r>
              <a:endPara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548" y="1386"/>
              <a:ext cx="2669" cy="2457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857"/>
              <a:ext cx="17673" cy="1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你去教室自习的时候，帮我 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个座位，好吗？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40690" y="4541520"/>
            <a:ext cx="12455525" cy="1651000"/>
            <a:chOff x="-497" y="1505"/>
            <a:chExt cx="19615" cy="2600"/>
          </a:xfrm>
        </p:grpSpPr>
        <p:sp>
          <p:nvSpPr>
            <p:cNvPr id="18" name="矩形 17"/>
            <p:cNvSpPr/>
            <p:nvPr/>
          </p:nvSpPr>
          <p:spPr>
            <a:xfrm>
              <a:off x="1445" y="2730"/>
              <a:ext cx="17673" cy="137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请您先在这儿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一晚，明天我们就给您换个好的房间。</a:t>
              </a:r>
              <a:endParaRPr lang="zh-CN" altLang="en-US" sz="36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97" y="1505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573375" y="3720852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占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81112" y="5391274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委屈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11702" y="2069842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从前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406400" y="1278255"/>
            <a:ext cx="12487275" cy="1628140"/>
            <a:chOff x="-532" y="1654"/>
            <a:chExt cx="19665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邻居家有一条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高强的小狗，能看门，能送报，还能买菜。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532" y="1654"/>
              <a:ext cx="2653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406400" y="2957195"/>
            <a:ext cx="12487275" cy="1628140"/>
            <a:chOff x="-532" y="1654"/>
            <a:chExt cx="19665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他把那位老爷爷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过了马路。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532" y="1654"/>
              <a:ext cx="2653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我下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______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从明天开始早睡早起，每天锻炼身体。</a:t>
              </a:r>
              <a:endPara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882228" y="3671275"/>
            <a:ext cx="19951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扶</a:t>
            </a:r>
            <a:endParaRPr lang="zh-CN" altLang="en-US" sz="40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37380" y="5430569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决心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13900" y="2030586"/>
            <a:ext cx="19951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本领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99945" y="372745"/>
            <a:ext cx="8713198" cy="708025"/>
            <a:chOff x="4428" y="448"/>
            <a:chExt cx="3124" cy="1115"/>
          </a:xfrm>
        </p:grpSpPr>
        <p:sp>
          <p:nvSpPr>
            <p:cNvPr id="1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29" y="448"/>
              <a:ext cx="3123" cy="11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扶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占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从前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本领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决心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委屈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用“顶”完成下列句子或对话。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29591" y="2607185"/>
            <a:ext cx="8988425" cy="21359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 A：昨天爬上你去了吗？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B：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</a:t>
            </a:r>
            <a:r>
              <a:rPr lang="en-US" altLang="zh-CN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。（顶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—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名词）</a:t>
            </a:r>
            <a:endParaRPr lang="en-US" altLang="zh-CN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29591" y="3872891"/>
            <a:ext cx="9089209" cy="112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虽然昨天刮大风，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en-US" altLang="zh-CN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。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（顶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—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动词）</a:t>
            </a:r>
            <a:endParaRPr lang="en-US" altLang="zh-CN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9591" y="4634722"/>
            <a:ext cx="9442008" cy="112646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 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</a:t>
            </a:r>
            <a:r>
              <a:rPr lang="en-US" altLang="zh-CN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 _ _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2800" b="1" dirty="0" smtClean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。（顶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—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量词）</a:t>
            </a:r>
            <a:endParaRPr lang="en-US" altLang="zh-CN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 B：是吗？那好吧，那我就买它了。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用“反而”完成下列句子或对话。</a:t>
            </a:r>
            <a:endParaRPr lang="en-US" altLang="zh-CN" sz="2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14490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1.他不但不孝顺父母，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550345"/>
            <a:ext cx="7459093" cy="56560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.他是个很有本领的人，可是，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519581"/>
            <a:ext cx="8677375" cy="108266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你跟你同屋关系不是很好吗？怎么今天吵架了？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 B： 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</a:t>
            </a:r>
            <a:r>
              <a:rPr lang="en-US" altLang="zh-CN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</a:t>
            </a:r>
            <a:r>
              <a:rPr lang="zh-CN" altLang="en-US" sz="28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28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第四课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849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4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45"/>
                <a:chOff x="3051" y="4499"/>
                <a:chExt cx="18916" cy="304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7611" y="6640"/>
                  <a:ext cx="10443" cy="904"/>
                  <a:chOff x="9745" y="6640"/>
                  <a:chExt cx="10443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745" y="6640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4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197" y="6640"/>
                    <a:ext cx="59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Zilu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Carrying Rice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4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子路背米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97033" y="-493395"/>
            <a:ext cx="4788873" cy="2945130"/>
            <a:chOff x="9149" y="6028"/>
            <a:chExt cx="6716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149" y="8347"/>
              <a:ext cx="6716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</a:p>
            <a:p>
              <a:pPr algn="ctr" defTabSz="1300480" eaLnBrk="1"/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你认为应该如何去关爱你的父母？</a:t>
              </a: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pic>
        <p:nvPicPr>
          <p:cNvPr id="30725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4780" y="2016338"/>
            <a:ext cx="5457075" cy="3052999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zhèn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镇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第四课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849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4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3045"/>
                <a:chOff x="3051" y="4499"/>
                <a:chExt cx="18916" cy="3045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7611" y="6640"/>
                  <a:ext cx="10443" cy="904"/>
                  <a:chOff x="9745" y="6640"/>
                  <a:chExt cx="10443" cy="904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745" y="6640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4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197" y="6640"/>
                    <a:ext cx="5991" cy="9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Zilu</a:t>
                    </a:r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 Carrying Rice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4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子路背米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bùxíng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不行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tuányuán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团圆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guójūn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国君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wùzhì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物质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advTm="360094">
        <p159:morph option="byObject"/>
      </p:transition>
    </mc:Choice>
    <mc:Fallback>
      <p:transition spd="med" advTm="3600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0360" y="2117513"/>
            <a:ext cx="3020060" cy="206226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gǔdài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古代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32" b="97368" l="4734" r="89941">
                        <a14:foregroundMark x1="25444" y1="11842" x2="25444" y2="11842"/>
                        <a14:foregroundMark x1="28994" y1="4605" x2="28994" y2="4605"/>
                        <a14:foregroundMark x1="9467" y1="46711" x2="9467" y2="46711"/>
                        <a14:foregroundMark x1="4734" y1="70395" x2="4734" y2="70395"/>
                        <a14:foregroundMark x1="11834" y1="93421" x2="23669" y2="92763"/>
                        <a14:foregroundMark x1="29586" y1="93421" x2="29586" y2="93421"/>
                        <a14:foregroundMark x1="42604" y1="91447" x2="42604" y2="91447"/>
                        <a14:foregroundMark x1="48521" y1="94079" x2="48521" y2="94079"/>
                        <a14:foregroundMark x1="42012" y1="92105" x2="59763" y2="92763"/>
                        <a14:foregroundMark x1="59763" y1="92763" x2="60355" y2="92763"/>
                        <a14:foregroundMark x1="40237" y1="90789" x2="57988" y2="97368"/>
                        <a14:foregroundMark x1="57988" y1="97368" x2="62722" y2="88816"/>
                        <a14:foregroundMark x1="71006" y1="30921" x2="71006" y2="30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48820" y="1870075"/>
            <a:ext cx="2843139" cy="2557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2" y="4542155"/>
            <a:ext cx="38864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xiàoshùn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孝顺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8696" y1="89542" x2="58696" y2="89542"/>
                        <a14:foregroundMark x1="67391" y1="89542" x2="67391" y2="89542"/>
                        <a14:foregroundMark x1="89130" y1="20915" x2="89130" y2="20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0360" y="1893025"/>
            <a:ext cx="3020060" cy="25112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měidé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美德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0360" y="2256358"/>
            <a:ext cx="3020060" cy="178457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shíwù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食物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353" b="98529" l="7143" r="96667">
                        <a14:foregroundMark x1="33333" y1="32353" x2="14761" y2="32353"/>
                        <a14:foregroundMark x1="18716" y1="85233" x2="19048" y2="88235"/>
                        <a14:foregroundMark x1="16659" y1="66667" x2="16822" y2="68137"/>
                        <a14:foregroundMark x1="14840" y1="50249" x2="15459" y2="55837"/>
                        <a14:foregroundMark x1="13309" y1="36434" x2="13486" y2="38027"/>
                        <a14:foregroundMark x1="13275" y1="36123" x2="13302" y2="36366"/>
                        <a14:foregroundMark x1="13129" y1="34804" x2="13261" y2="35993"/>
                        <a14:foregroundMark x1="13074" y1="34314" x2="13129" y2="34804"/>
                        <a14:foregroundMark x1="13049" y1="34085" x2="13074" y2="34314"/>
                        <a14:foregroundMark x1="29116" y1="81037" x2="30704" y2="79902"/>
                        <a14:foregroundMark x1="22214" y1="85972" x2="22376" y2="85856"/>
                        <a14:foregroundMark x1="19048" y1="88235" x2="21712" y2="86330"/>
                        <a14:foregroundMark x1="30308" y1="50414" x2="27619" y2="38725"/>
                        <a14:foregroundMark x1="36077" y1="75490" x2="31470" y2="55464"/>
                        <a14:foregroundMark x1="26190" y1="31373" x2="26190" y2="31373"/>
                        <a14:foregroundMark x1="7619" y1="36275" x2="7619" y2="36275"/>
                        <a14:foregroundMark x1="20952" y1="94608" x2="20476" y2="95588"/>
                        <a14:foregroundMark x1="72857" y1="42647" x2="72857" y2="42647"/>
                        <a14:foregroundMark x1="73810" y1="64706" x2="76190" y2="78922"/>
                        <a14:foregroundMark x1="73810" y1="85784" x2="73810" y2="85784"/>
                        <a14:foregroundMark x1="79048" y1="86765" x2="79048" y2="86765"/>
                        <a14:foregroundMark x1="74762" y1="92157" x2="74762" y2="92157"/>
                        <a14:foregroundMark x1="74762" y1="98039" x2="74762" y2="98039"/>
                        <a14:foregroundMark x1="88095" y1="52451" x2="88095" y2="52451"/>
                        <a14:foregroundMark x1="95238" y1="46078" x2="95238" y2="46078"/>
                        <a14:foregroundMark x1="96667" y1="45588" x2="96667" y2="45588"/>
                        <a14:foregroundMark x1="40000" y1="8333" x2="42381" y2="8824"/>
                        <a14:foregroundMark x1="66667" y1="23529" x2="66667" y2="23529"/>
                        <a14:foregroundMark x1="63333" y1="73039" x2="63333" y2="73039"/>
                        <a14:foregroundMark x1="46190" y1="98529" x2="46190" y2="98529"/>
                        <a14:foregroundMark x1="54286" y1="98529" x2="54286" y2="98529"/>
                        <a14:backgroundMark x1="12857" y1="31373" x2="12857" y2="31373"/>
                        <a14:backgroundMark x1="11905" y1="34804" x2="11905" y2="34804"/>
                        <a14:backgroundMark x1="14286" y1="32843" x2="14286" y2="32843"/>
                        <a14:backgroundMark x1="13333" y1="31373" x2="14762" y2="32353"/>
                        <a14:backgroundMark x1="33333" y1="75490" x2="33333" y2="79902"/>
                        <a14:backgroundMark x1="15238" y1="57353" x2="15238" y2="57353"/>
                        <a14:backgroundMark x1="14762" y1="55882" x2="15238" y2="63725"/>
                        <a14:backgroundMark x1="17619" y1="79902" x2="17619" y2="79902"/>
                        <a14:backgroundMark x1="17619" y1="75980" x2="16190" y2="84804"/>
                        <a14:backgroundMark x1="16190" y1="65196" x2="16190" y2="66667"/>
                        <a14:backgroundMark x1="13333" y1="35784" x2="14762" y2="31863"/>
                        <a14:backgroundMark x1="11905" y1="35294" x2="12381" y2="34314"/>
                        <a14:backgroundMark x1="11429" y1="39216" x2="11429" y2="31373"/>
                        <a14:backgroundMark x1="29048" y1="52451" x2="33333" y2="52451"/>
                        <a14:backgroundMark x1="15714" y1="63235" x2="15238" y2="65196"/>
                        <a14:backgroundMark x1="15714" y1="68627" x2="15714" y2="68627"/>
                        <a14:backgroundMark x1="15714" y1="70098" x2="15714" y2="70098"/>
                        <a14:backgroundMark x1="16190" y1="70588" x2="16190" y2="70588"/>
                        <a14:backgroundMark x1="17619" y1="73529" x2="17619" y2="73529"/>
                        <a14:backgroundMark x1="18095" y1="75980" x2="16667" y2="74510"/>
                        <a14:backgroundMark x1="16190" y1="70588" x2="16190" y2="70588"/>
                        <a14:backgroundMark x1="16190" y1="68137" x2="16190" y2="75000"/>
                        <a14:backgroundMark x1="16190" y1="32353" x2="16190" y2="32353"/>
                        <a14:backgroundMark x1="12857" y1="37745" x2="13333" y2="36275"/>
                        <a14:backgroundMark x1="13333" y1="34314" x2="13333" y2="343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4212" y="1870075"/>
            <a:ext cx="2632355" cy="2557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2" y="4542155"/>
            <a:ext cx="39674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dirty="0" err="1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chéngjiù</a:t>
            </a:r>
            <a:endParaRPr lang="en-US" sz="6600" b="1" dirty="0"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成就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870" y="1558290"/>
            <a:ext cx="10784205" cy="85217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6870" y="155829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524510" y="1692910"/>
            <a:ext cx="9872345" cy="95410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得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不行      表示程度，还可以用“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……+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得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+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很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/</a:t>
            </a: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不得了”等</a:t>
            </a:r>
          </a:p>
          <a:p>
            <a:pPr>
              <a:defRPr/>
            </a:pP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0450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22977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 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82270" y="2794635"/>
          <a:ext cx="10759440" cy="391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他顶着大雪往前走，扶着米袋的双手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冻得不行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</a:t>
                      </a:r>
                      <a:endParaRPr lang="en-US" altLang="zh-CN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就停下来暖暖，再继续赶路。</a:t>
                      </a: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这个地方这么热闹，孩子们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高兴得不得了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！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他心里</a:t>
                      </a: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烦得很</a:t>
                      </a:r>
                      <a:r>
                        <a:rPr lang="zh-CN" altLang="en-US" sz="3200" b="1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，自言自语地抱怨：“怎么还有那么远啊！”</a:t>
                      </a:r>
                      <a:endParaRPr lang="zh-CN" altLang="en-US" sz="3200" b="1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说出第三课中有关天气和生产的词语</a:t>
              </a: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1" y="5488304"/>
            <a:ext cx="11863070" cy="1025307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1" y="5490845"/>
            <a:ext cx="11863070" cy="1078278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1211249" cy="1078278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410746" y="5627396"/>
            <a:ext cx="10513285" cy="83099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预报、彩虹、雷、闪电、雾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零件、手工、维修、机器、产品、设备、设施、工具</a:t>
            </a:r>
          </a:p>
        </p:txBody>
      </p:sp>
      <p:pic>
        <p:nvPicPr>
          <p:cNvPr id="20" name="图片 19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940" y="1798955"/>
            <a:ext cx="2015490" cy="3023870"/>
          </a:xfrm>
          <a:prstGeom prst="rect">
            <a:avLst/>
          </a:prstGeom>
        </p:spPr>
      </p:pic>
      <p:sp>
        <p:nvSpPr>
          <p:cNvPr id="21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6 3.33333E-6 L 0.87695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01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30015" y="4685030"/>
            <a:ext cx="595185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545080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这个美丽的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故事一直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到现在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5175250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请你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暗中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一下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这件事，别让大家都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知道。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流传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打听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0.2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0.25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842795" y="4685030"/>
            <a:ext cx="6039076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545080"/>
            <a:ext cx="454088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球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被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那个球员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了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回来。</a:t>
            </a:r>
            <a:endParaRPr lang="zh-CN" altLang="zh-CN" sz="2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5175250"/>
            <a:ext cx="4540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这几天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作业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太多了，我累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不得了</a:t>
            </a:r>
            <a:r>
              <a:rPr lang="zh-CN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。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顶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得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0.2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0.25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3811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子路是什么时期的人？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子路从外面回来的时候，听到父母说什么？他有什么想法？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子路干活儿的那家主人为什么多给他钱？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子路回家的时候，买了什么东西？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回家的路上发生了什么？</a:t>
            </a:r>
          </a:p>
          <a:p>
            <a:pPr marL="457200" indent="-457200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父母去世后，子路去哪儿了？去做什么？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>
              <a:lnSpc>
                <a:spcPts val="416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</a:t>
            </a: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这时候他的经济情况怎么样？心情怎么样？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pic>
        <p:nvPicPr>
          <p:cNvPr id="2" name="04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152" y="2055463"/>
            <a:ext cx="892842" cy="892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83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12382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4205" y="949960"/>
            <a:ext cx="11967846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从前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，大概在距今两千五百多年前的春秋时期，有一个人叫子路，他是孔子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最年长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的学生。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流传至今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的“百里背米”讲的就是他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孝敬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父母的故事。       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子路的父母都是农民。由于连年的战争，家里生活非常困难。一天，子路从外面回来，听到父母在屋里说话：“活了大半辈子了，别说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鱼肉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，只要能饱饱地吃上一顿米饭，也就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满足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啦！”子路听了，心里觉得十分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惭愧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。他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暗下决心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：“一定要让父母吃上米饭，不能再委屈他们了！”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181191" y="5410539"/>
            <a:ext cx="11450592" cy="11350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</a:t>
            </a:r>
            <a:r>
              <a:rPr lang="zh-CN" altLang="en-US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“最年长”、“鱼肉”</a:t>
            </a:r>
            <a:r>
              <a:rPr lang="es-ES_tradnl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是什么意思？</a:t>
            </a:r>
            <a:endParaRPr lang="es-ES_tradnl" sz="2400" b="1" dirty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es-ES_tradnl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4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</a:t>
            </a:r>
            <a:r>
              <a:rPr lang="zh-CN" altLang="en-US" sz="24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：从前、流传至今、孝敬、满足、惭愧、暗下决心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22828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0914" y="1208405"/>
            <a:ext cx="11422743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子路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打听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到百里之外有个有钱人，家里缺干活儿的人，决定去试一试。那家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主人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见他身体结实，就留下了他。子路干起活来十分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勤奋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，主任很喜欢这个小伙子。半年后，当子路要回家时，发现主人给的银子比他应该得到的多了许多，子路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老老实实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地告诉了主人。主人笑着说：“孩子，工钱没算错，你做事勤快，这是我给你加的奖金。”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603184"/>
            <a:ext cx="10335895" cy="6625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 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：打听、主人、勤奋、老实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1155" y="1208405"/>
            <a:ext cx="11507016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谢过主人，子路高兴地上路了。路过镇上，他买了一袋米、一块肉、两条鱼，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在后背上。天气非常寒冷，雪地很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滑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，子路不小心滑了一下，背上的米袋差点儿被甩出去。他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顶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着大雪往前走，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扶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着米袋的双手冻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得不行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，就停下来暖暖，再继续赶路。终于到家了，见到父母，子路把给他们买的东西及剩下的工钱都交给了他们。一家人高高兴兴地生活做饭，饱饱地吃了顿团圆饭。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23035" y="5603184"/>
            <a:ext cx="9164955" cy="6625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：背、滑、顶、扶、</a:t>
            </a: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……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得不行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8663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1155" y="1208405"/>
            <a:ext cx="11507016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后来子路的父母去世了，他也南下到了楚国。楚国国君觉得他很有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本领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，是个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人才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，就留他做了官，并给他很优厚的待遇。但他并没有因为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物质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条件好而感到欢喜，</a:t>
            </a:r>
            <a:r>
              <a:rPr lang="zh-CN" altLang="en-US" sz="28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反而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常常诚恳地说：多么希望父母能和我一起过好日子！我现在有了一点儿成就，可他们已经不在了，即使再想背米百里去孝敬双亲，也不可能了。</a:t>
            </a: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423035" y="5575053"/>
            <a:ext cx="11169650" cy="66255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：本领、人才、物质、反而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4096" y="1669860"/>
            <a:ext cx="11248571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中国古代有句话叫“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百善孝为先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”，意思是说，孝顺父母是各种美德中占第一位的。子路为了让父母吃到较好的食物，不怕辛苦，这种做法确实值得我们学习。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10473780" cy="1308884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在你的文化背景中有没有“百善孝为先”这样的说法？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说一说你对“孝”的看法。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77290" y="1519157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5615" y="2966720"/>
            <a:ext cx="8741496" cy="12241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请以“从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《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子路背米</a:t>
            </a:r>
            <a:r>
              <a:rPr lang="en-US" altLang="zh-CN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》</a:t>
            </a: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想到的”为题写一段话。</a:t>
            </a: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3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尽量用上本课所学的生词，字数不少于100字。</a:t>
            </a:r>
            <a:endParaRPr lang="zh-CN" altLang="en-US" sz="3200" b="1" dirty="0">
              <a:blipFill dpi="0" rotWithShape="1">
                <a:blip r:embed="rId3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第四课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40160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3127375"/>
            <a:chOff x="-3513638" y="334832"/>
            <a:chExt cx="10285095" cy="3127375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23996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他工作稳定，待遇不错，从不为生活发愁。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他们轮流驾船，海面平静时就下海游泳或钓鱼，这样的生活是他盼望已久的。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航行中，他们经历了船身着火、漏水等大大小小十多次险情。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他们最怕雷电交加的时刻，因为小船随时有可能被下一道闪电击到。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航海就是他人生道路上一段长长的台阶，通向他想要的未来。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1388" y="4072932"/>
            <a:ext cx="4288790" cy="23989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从生词表中找出本课跟图片有关的生词。</a:t>
              </a:r>
              <a:endParaRPr lang="zh-CN" altLang="en-US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1" y="5488304"/>
            <a:ext cx="11863070" cy="1025307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1" y="5490845"/>
            <a:ext cx="11863070" cy="1078278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1" y="5490845"/>
            <a:ext cx="1146048" cy="1078278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410745" y="5682615"/>
            <a:ext cx="10513285" cy="830997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古代、从前、背、后背、结实、孝顺、食物；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古代、从前、流传、战争、主人、官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18" y="2139951"/>
            <a:ext cx="2234255" cy="25006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9950"/>
            <a:ext cx="2257902" cy="25006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5 3.33333E-6 L 0.89323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08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to review</a:t>
              </a: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2" y="77025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4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xiàojìng</a:t>
              </a:r>
              <a:r>
                <a:rPr lang="en-US"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孝敬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show filial respect for</a:t>
              </a: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02626" y="822820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zhìjīn</a:t>
              </a:r>
              <a:endParaRPr lang="en-US" altLang="zh-CN" sz="54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至今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up to now</a:t>
              </a: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092260" y="792974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96647" y="89003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cóngqián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从前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before, in the past</a:t>
              </a: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3" name="递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shíqī</a:t>
              </a:r>
              <a:endParaRPr lang="en-US" altLang="zh-CN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时期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period, stage</a:t>
              </a: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255078" y="815006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liúchuán</a:t>
              </a:r>
              <a:endParaRPr lang="en-US" sz="66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流传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spread, to hand down</a:t>
              </a: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08714" y="789003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20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0" dirty="0" err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nóngmín</a:t>
              </a:r>
              <a:endParaRPr lang="en-US" sz="6000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农民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n. famer, peasant</a:t>
              </a: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297339" y="791752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5186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juéxīn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决心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dirty="0">
                  <a:sym typeface="Times New Roman" panose="02020603050405020304" pitchFamily="18" charset="0"/>
                </a:rPr>
                <a:t>v./n. to make up one’s mind; determination</a:t>
              </a: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291917" y="763119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0MmQ4N2JlZDRkYTVmM2QxMDAwYTU3YTQ3MzY2O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87,&quot;width&quot;:12518}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73,&quot;width&quot;:6904}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6,&quot;width&quot;:7253}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4904</Words>
  <Application>Microsoft Office PowerPoint</Application>
  <PresentationFormat>Widescreen</PresentationFormat>
  <Paragraphs>587</Paragraphs>
  <Slides>69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92" baseType="lpstr">
      <vt:lpstr>Aharoni</vt:lpstr>
      <vt:lpstr>GB Pinyinok-D</vt:lpstr>
      <vt:lpstr>HelveticaExt-Normal</vt:lpstr>
      <vt:lpstr>Microsoft YaHei</vt:lpstr>
      <vt:lpstr>Microsoft YaHei</vt:lpstr>
      <vt:lpstr>Microsoft YaHei Light</vt:lpstr>
      <vt:lpstr>OPPOSans B</vt:lpstr>
      <vt:lpstr>OPPOSans M</vt:lpstr>
      <vt:lpstr>宋体</vt:lpstr>
      <vt:lpstr>宋体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方正喵呜体</vt:lpstr>
      <vt:lpstr>Arial</vt:lpstr>
      <vt:lpstr>Calibri</vt:lpstr>
      <vt:lpstr>Comic Sans MS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Cherries Huynh</cp:lastModifiedBy>
  <cp:revision>178</cp:revision>
  <dcterms:created xsi:type="dcterms:W3CDTF">2019-06-19T02:08:00Z</dcterms:created>
  <dcterms:modified xsi:type="dcterms:W3CDTF">2022-11-05T04:40:34Z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63503C8CD0764EA19E01AE5D47D8D982</vt:lpwstr>
  </property>
</Properties>
</file>